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5.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6.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7.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8.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9.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956" r:id="rId1"/>
    <p:sldMasterId id="2147485953" r:id="rId2"/>
    <p:sldMasterId id="2147485947" r:id="rId3"/>
    <p:sldMasterId id="2147485950" r:id="rId4"/>
    <p:sldMasterId id="2147485995" r:id="rId5"/>
    <p:sldMasterId id="2147486365" r:id="rId6"/>
    <p:sldMasterId id="2147486367" r:id="rId7"/>
    <p:sldMasterId id="2147486553" r:id="rId8"/>
    <p:sldMasterId id="2147486556" r:id="rId9"/>
    <p:sldMasterId id="2147486559" r:id="rId10"/>
  </p:sldMasterIdLst>
  <p:notesMasterIdLst>
    <p:notesMasterId r:id="rId23"/>
  </p:notesMasterIdLst>
  <p:sldIdLst>
    <p:sldId id="387" r:id="rId11"/>
    <p:sldId id="396" r:id="rId12"/>
    <p:sldId id="477" r:id="rId13"/>
    <p:sldId id="479" r:id="rId14"/>
    <p:sldId id="480" r:id="rId15"/>
    <p:sldId id="481" r:id="rId16"/>
    <p:sldId id="406" r:id="rId17"/>
    <p:sldId id="455" r:id="rId18"/>
    <p:sldId id="461" r:id="rId19"/>
    <p:sldId id="496" r:id="rId20"/>
    <p:sldId id="463" r:id="rId21"/>
    <p:sldId id="468" r:id="rId22"/>
  </p:sldIdLst>
  <p:sldSz cx="9144000" cy="6858000" type="screen4x3"/>
  <p:notesSz cx="6858000" cy="9144000"/>
  <p:defaultTextStyle>
    <a:defPPr>
      <a:defRPr lang="zh-TW"/>
    </a:defPPr>
    <a:lvl1pPr algn="l" rtl="0" fontAlgn="base">
      <a:spcBef>
        <a:spcPct val="0"/>
      </a:spcBef>
      <a:spcAft>
        <a:spcPct val="0"/>
      </a:spcAft>
      <a:defRPr kumimoji="1" b="1" kern="1200">
        <a:solidFill>
          <a:schemeClr val="bg1"/>
        </a:solidFill>
        <a:latin typeface="Times New Roman" pitchFamily="18" charset="0"/>
        <a:ea typeface="新細明體" charset="-120"/>
        <a:cs typeface="+mn-cs"/>
      </a:defRPr>
    </a:lvl1pPr>
    <a:lvl2pPr marL="457200" algn="l" rtl="0" fontAlgn="base">
      <a:spcBef>
        <a:spcPct val="0"/>
      </a:spcBef>
      <a:spcAft>
        <a:spcPct val="0"/>
      </a:spcAft>
      <a:defRPr kumimoji="1" b="1" kern="1200">
        <a:solidFill>
          <a:schemeClr val="bg1"/>
        </a:solidFill>
        <a:latin typeface="Times New Roman" pitchFamily="18" charset="0"/>
        <a:ea typeface="新細明體" charset="-120"/>
        <a:cs typeface="+mn-cs"/>
      </a:defRPr>
    </a:lvl2pPr>
    <a:lvl3pPr marL="914400" algn="l" rtl="0" fontAlgn="base">
      <a:spcBef>
        <a:spcPct val="0"/>
      </a:spcBef>
      <a:spcAft>
        <a:spcPct val="0"/>
      </a:spcAft>
      <a:defRPr kumimoji="1" b="1" kern="1200">
        <a:solidFill>
          <a:schemeClr val="bg1"/>
        </a:solidFill>
        <a:latin typeface="Times New Roman" pitchFamily="18" charset="0"/>
        <a:ea typeface="新細明體" charset="-120"/>
        <a:cs typeface="+mn-cs"/>
      </a:defRPr>
    </a:lvl3pPr>
    <a:lvl4pPr marL="1371600" algn="l" rtl="0" fontAlgn="base">
      <a:spcBef>
        <a:spcPct val="0"/>
      </a:spcBef>
      <a:spcAft>
        <a:spcPct val="0"/>
      </a:spcAft>
      <a:defRPr kumimoji="1" b="1" kern="1200">
        <a:solidFill>
          <a:schemeClr val="bg1"/>
        </a:solidFill>
        <a:latin typeface="Times New Roman" pitchFamily="18" charset="0"/>
        <a:ea typeface="新細明體" charset="-120"/>
        <a:cs typeface="+mn-cs"/>
      </a:defRPr>
    </a:lvl4pPr>
    <a:lvl5pPr marL="1828800" algn="l" rtl="0" fontAlgn="base">
      <a:spcBef>
        <a:spcPct val="0"/>
      </a:spcBef>
      <a:spcAft>
        <a:spcPct val="0"/>
      </a:spcAft>
      <a:defRPr kumimoji="1" b="1" kern="1200">
        <a:solidFill>
          <a:schemeClr val="bg1"/>
        </a:solidFill>
        <a:latin typeface="Times New Roman" pitchFamily="18" charset="0"/>
        <a:ea typeface="新細明體" charset="-120"/>
        <a:cs typeface="+mn-cs"/>
      </a:defRPr>
    </a:lvl5pPr>
    <a:lvl6pPr marL="2286000" algn="l" defTabSz="914400" rtl="0" eaLnBrk="1" latinLnBrk="0" hangingPunct="1">
      <a:defRPr kumimoji="1" b="1" kern="1200">
        <a:solidFill>
          <a:schemeClr val="bg1"/>
        </a:solidFill>
        <a:latin typeface="Times New Roman" pitchFamily="18" charset="0"/>
        <a:ea typeface="新細明體" charset="-120"/>
        <a:cs typeface="+mn-cs"/>
      </a:defRPr>
    </a:lvl6pPr>
    <a:lvl7pPr marL="2743200" algn="l" defTabSz="914400" rtl="0" eaLnBrk="1" latinLnBrk="0" hangingPunct="1">
      <a:defRPr kumimoji="1" b="1" kern="1200">
        <a:solidFill>
          <a:schemeClr val="bg1"/>
        </a:solidFill>
        <a:latin typeface="Times New Roman" pitchFamily="18" charset="0"/>
        <a:ea typeface="新細明體" charset="-120"/>
        <a:cs typeface="+mn-cs"/>
      </a:defRPr>
    </a:lvl7pPr>
    <a:lvl8pPr marL="3200400" algn="l" defTabSz="914400" rtl="0" eaLnBrk="1" latinLnBrk="0" hangingPunct="1">
      <a:defRPr kumimoji="1" b="1" kern="1200">
        <a:solidFill>
          <a:schemeClr val="bg1"/>
        </a:solidFill>
        <a:latin typeface="Times New Roman" pitchFamily="18" charset="0"/>
        <a:ea typeface="新細明體" charset="-120"/>
        <a:cs typeface="+mn-cs"/>
      </a:defRPr>
    </a:lvl8pPr>
    <a:lvl9pPr marL="3657600" algn="l" defTabSz="914400" rtl="0" eaLnBrk="1" latinLnBrk="0" hangingPunct="1">
      <a:defRPr kumimoji="1" b="1" kern="1200">
        <a:solidFill>
          <a:schemeClr val="bg1"/>
        </a:solidFill>
        <a:latin typeface="Times New Roman" pitchFamily="18" charset="0"/>
        <a:ea typeface="新細明體" charset="-120"/>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a:srgbClr val="4FA9C5"/>
    <a:srgbClr val="EAEAEA"/>
    <a:srgbClr val="4346BD"/>
    <a:srgbClr val="0066FF"/>
    <a:srgbClr val="777777"/>
    <a:srgbClr val="6699FF"/>
    <a:srgbClr val="99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99" autoAdjust="0"/>
    <p:restoredTop sz="99820" autoAdjust="0"/>
  </p:normalViewPr>
  <p:slideViewPr>
    <p:cSldViewPr showGuides="1">
      <p:cViewPr varScale="1">
        <p:scale>
          <a:sx n="111" d="100"/>
          <a:sy n="111" d="100"/>
        </p:scale>
        <p:origin x="-1530" y="-90"/>
      </p:cViewPr>
      <p:guideLst>
        <p:guide orient="horz" pos="845"/>
        <p:guide orient="horz" pos="391"/>
        <p:guide orient="horz" pos="741"/>
        <p:guide pos="2699"/>
        <p:guide pos="113"/>
        <p:guide pos="210"/>
        <p:guide pos="5339"/>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1.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B66B62A5-3EC8-4A8E-97C1-E5E5923931D4}" type="datetimeFigureOut">
              <a:rPr lang="zh-TW" altLang="en-US"/>
              <a:pPr>
                <a:defRPr/>
              </a:pPr>
              <a:t>2022/6/24</a:t>
            </a:fld>
            <a:endParaRPr lang="zh-TW" altLang="en-US"/>
          </a:p>
        </p:txBody>
      </p:sp>
      <p:sp>
        <p:nvSpPr>
          <p:cNvPr id="4" name="投影片圖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TW" altLang="en-US" noProof="0" smtClean="0"/>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noProof="0" smtClean="0"/>
              <a:t>按一下以編輯母片文字樣式</a:t>
            </a:r>
          </a:p>
          <a:p>
            <a:pPr lvl="1"/>
            <a:r>
              <a:rPr lang="zh-TW" altLang="en-US" noProof="0" smtClean="0"/>
              <a:t>第二層</a:t>
            </a:r>
          </a:p>
          <a:p>
            <a:pPr lvl="2"/>
            <a:r>
              <a:rPr lang="zh-TW" altLang="en-US" noProof="0" smtClean="0"/>
              <a:t>第三層</a:t>
            </a:r>
          </a:p>
          <a:p>
            <a:pPr lvl="3"/>
            <a:r>
              <a:rPr lang="zh-TW" altLang="en-US" noProof="0" smtClean="0"/>
              <a:t>第四層</a:t>
            </a:r>
          </a:p>
          <a:p>
            <a:pPr lvl="4"/>
            <a:r>
              <a:rPr lang="zh-TW" altLang="en-US" noProof="0" smtClean="0"/>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7013111C-24B6-42F5-AD25-23D239228080}" type="slidenum">
              <a:rPr lang="zh-TW" altLang="en-US"/>
              <a:pPr>
                <a:defRPr/>
              </a:pPr>
              <a:t>‹#›</a:t>
            </a:fld>
            <a:endParaRPr lang="zh-TW" altLang="en-US"/>
          </a:p>
        </p:txBody>
      </p:sp>
    </p:spTree>
    <p:extLst>
      <p:ext uri="{BB962C8B-B14F-4D97-AF65-F5344CB8AC3E}">
        <p14:creationId xmlns:p14="http://schemas.microsoft.com/office/powerpoint/2010/main" val="41654902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C82F8660-972B-42F3-9D12-BD07C7E6D5D9}" type="slidenum">
              <a:rPr lang="en-US" altLang="zh-TW"/>
              <a:pPr>
                <a:defRPr/>
              </a:pPr>
              <a:t>‹#›</a:t>
            </a:fld>
            <a:endParaRPr lang="en-US" altLang="zh-TW"/>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C21DF540-6D24-4316-936E-78EC37C069C3}" type="slidenum">
              <a:rPr lang="en-US" altLang="zh-TW"/>
              <a:pPr>
                <a:defRPr/>
              </a:pPr>
              <a:t>‹#›</a:t>
            </a:fld>
            <a:endParaRPr lang="en-US" altLang="zh-TW"/>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2D0611D2-C422-4AB6-A7D1-15331D0995A1}" type="slidenum">
              <a:rPr lang="en-US" altLang="zh-TW"/>
              <a:pPr>
                <a:defRPr/>
              </a:pPr>
              <a:t>‹#›</a:t>
            </a:fld>
            <a:endParaRPr lang="en-US" altLang="zh-TW"/>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extLst>
      <p:ext uri="{BB962C8B-B14F-4D97-AF65-F5344CB8AC3E}">
        <p14:creationId xmlns:p14="http://schemas.microsoft.com/office/powerpoint/2010/main" val="2243186966"/>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2DCAEABF-3D47-4145-BF61-7D1FF43A4D5D}" type="slidenum">
              <a:rPr lang="en-US" altLang="zh-TW"/>
              <a:pPr>
                <a:defRPr/>
              </a:pPr>
              <a:t>‹#›</a:t>
            </a:fld>
            <a:endParaRPr lang="en-US" altLang="zh-TW"/>
          </a:p>
        </p:txBody>
      </p:sp>
    </p:spTree>
    <p:extLst>
      <p:ext uri="{BB962C8B-B14F-4D97-AF65-F5344CB8AC3E}">
        <p14:creationId xmlns:p14="http://schemas.microsoft.com/office/powerpoint/2010/main" val="3071642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extLst>
      <p:ext uri="{BB962C8B-B14F-4D97-AF65-F5344CB8AC3E}">
        <p14:creationId xmlns:p14="http://schemas.microsoft.com/office/powerpoint/2010/main" val="1037292075"/>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2DCAEABF-3D47-4145-BF61-7D1FF43A4D5D}" type="slidenum">
              <a:rPr lang="en-US" altLang="zh-TW"/>
              <a:pPr>
                <a:defRPr/>
              </a:pPr>
              <a:t>‹#›</a:t>
            </a:fld>
            <a:endParaRPr lang="en-US" altLang="zh-TW"/>
          </a:p>
        </p:txBody>
      </p:sp>
    </p:spTree>
    <p:extLst>
      <p:ext uri="{BB962C8B-B14F-4D97-AF65-F5344CB8AC3E}">
        <p14:creationId xmlns:p14="http://schemas.microsoft.com/office/powerpoint/2010/main" val="919122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dirty="0" smtClean="0"/>
              <a:t>按一下以編輯母片文字樣式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zh-TW" altLang="en-US" dirty="0"/>
          </a:p>
        </p:txBody>
      </p:sp>
    </p:spTree>
    <p:extLst>
      <p:ext uri="{BB962C8B-B14F-4D97-AF65-F5344CB8AC3E}">
        <p14:creationId xmlns:p14="http://schemas.microsoft.com/office/powerpoint/2010/main" val="103729207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2DCAEABF-3D47-4145-BF61-7D1FF43A4D5D}" type="slidenum">
              <a:rPr lang="en-US" altLang="zh-TW"/>
              <a:pPr>
                <a:defRPr/>
              </a:pPr>
              <a:t>‹#›</a:t>
            </a:fld>
            <a:endParaRPr lang="en-US" altLang="zh-TW"/>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2DCAEABF-3D47-4145-BF61-7D1FF43A4D5D}" type="slidenum">
              <a:rPr lang="en-US" altLang="zh-TW"/>
              <a:pPr>
                <a:defRPr/>
              </a:pPr>
              <a:t>‹#›</a:t>
            </a:fld>
            <a:endParaRPr lang="en-US" altLang="zh-TW"/>
          </a:p>
        </p:txBody>
      </p:sp>
    </p:spTree>
    <p:extLst>
      <p:ext uri="{BB962C8B-B14F-4D97-AF65-F5344CB8AC3E}">
        <p14:creationId xmlns:p14="http://schemas.microsoft.com/office/powerpoint/2010/main" val="919122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noProof="0" dirty="0" smtClean="0"/>
              <a:t>按一下以編輯母片文字樣式</a:t>
            </a:r>
          </a:p>
          <a:p>
            <a:pPr lvl="1"/>
            <a:r>
              <a:rPr lang="zh-TW" altLang="en-US" noProof="0" dirty="0" smtClean="0"/>
              <a:t>第二層</a:t>
            </a:r>
          </a:p>
          <a:p>
            <a:pPr lvl="2"/>
            <a:r>
              <a:rPr lang="zh-TW" altLang="en-US" noProof="0" dirty="0" smtClean="0"/>
              <a:t>第三層</a:t>
            </a:r>
          </a:p>
          <a:p>
            <a:pPr lvl="3"/>
            <a:r>
              <a:rPr lang="zh-TW" altLang="en-US" noProof="0" dirty="0" smtClean="0"/>
              <a:t>第四層</a:t>
            </a:r>
          </a:p>
          <a:p>
            <a:pPr lvl="4"/>
            <a:r>
              <a:rPr lang="zh-TW" altLang="en-US" noProof="0" dirty="0" smtClean="0"/>
              <a:t>第五層</a:t>
            </a:r>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06C64D45-2FC6-4F98-9853-625CF38DA780}" type="slidenum">
              <a:rPr lang="en-US" altLang="zh-TW"/>
              <a:pPr>
                <a:defRPr/>
              </a:pPr>
              <a:t>‹#›</a:t>
            </a:fld>
            <a:endParaRPr lang="en-US" altLang="zh-TW"/>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noProof="0" dirty="0" smtClean="0"/>
              <a:t>按一下以編輯母片文字樣式</a:t>
            </a:r>
          </a:p>
          <a:p>
            <a:pPr lvl="1"/>
            <a:r>
              <a:rPr lang="zh-TW" altLang="en-US" noProof="0" dirty="0" smtClean="0"/>
              <a:t>第二層</a:t>
            </a:r>
          </a:p>
          <a:p>
            <a:pPr lvl="2"/>
            <a:r>
              <a:rPr lang="zh-TW" altLang="en-US" noProof="0" dirty="0" smtClean="0"/>
              <a:t>第三層</a:t>
            </a:r>
          </a:p>
          <a:p>
            <a:pPr lvl="3"/>
            <a:r>
              <a:rPr lang="zh-TW" altLang="en-US" noProof="0" dirty="0" smtClean="0"/>
              <a:t>第四層</a:t>
            </a:r>
          </a:p>
          <a:p>
            <a:pPr lvl="4"/>
            <a:r>
              <a:rPr lang="zh-TW" altLang="en-US" noProof="0" dirty="0" smtClean="0"/>
              <a:t>第五層</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自訂版面配置">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pic>
        <p:nvPicPr>
          <p:cNvPr id="3" name="Picture 37" descr="Icon-02">
            <a:hlinkClick r:id="" action="ppaction://hlinkshowjump?jump=endshow"/>
          </p:cNvPr>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8748713" y="6524625"/>
            <a:ext cx="327025" cy="300038"/>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0">
              <a:buNone/>
              <a:defRPr/>
            </a:lvl2pPr>
            <a:lvl3pPr marL="273050" indent="-269875">
              <a:defRPr/>
            </a:lvl3pPr>
            <a:lvl4pPr marL="266700" indent="6350">
              <a:defRPr/>
            </a:lvl4pPr>
            <a:lvl5pPr>
              <a:defRPr/>
            </a:lvl5pPr>
          </a:lstStyle>
          <a:p>
            <a:pPr lvl="0"/>
            <a:r>
              <a:rPr lang="zh-TW" altLang="en-US" noProof="0" dirty="0" smtClean="0"/>
              <a:t>按一下以編輯母片文字樣式</a:t>
            </a:r>
          </a:p>
          <a:p>
            <a:pPr lvl="1"/>
            <a:r>
              <a:rPr lang="zh-TW" altLang="en-US" noProof="0" dirty="0" smtClean="0"/>
              <a:t>第二層</a:t>
            </a:r>
          </a:p>
          <a:p>
            <a:pPr lvl="2"/>
            <a:r>
              <a:rPr lang="zh-TW" altLang="en-US" noProof="0" dirty="0" smtClean="0"/>
              <a:t>第三層</a:t>
            </a:r>
          </a:p>
          <a:p>
            <a:pPr lvl="3"/>
            <a:r>
              <a:rPr lang="zh-TW" altLang="en-US" noProof="0" dirty="0" smtClean="0"/>
              <a:t>第四層</a:t>
            </a:r>
          </a:p>
          <a:p>
            <a:pPr lvl="4"/>
            <a:r>
              <a:rPr lang="zh-TW" altLang="en-US" noProof="0" dirty="0" smtClean="0"/>
              <a:t>第五層</a:t>
            </a:r>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標題及內容">
    <p:spTree>
      <p:nvGrpSpPr>
        <p:cNvPr id="1" name=""/>
        <p:cNvGrpSpPr/>
        <p:nvPr/>
      </p:nvGrpSpPr>
      <p:grpSpPr>
        <a:xfrm>
          <a:off x="0" y="0"/>
          <a:ext cx="0" cy="0"/>
          <a:chOff x="0" y="0"/>
          <a:chExt cx="0" cy="0"/>
        </a:xfrm>
      </p:grpSpPr>
      <p:sp>
        <p:nvSpPr>
          <p:cNvPr id="2" name="標題 1">
            <a:extLst>
              <a:ext uri="{FF2B5EF4-FFF2-40B4-BE49-F238E27FC236}"/>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extLst>
          </p:cNvPr>
          <p:cNvSpPr>
            <a:spLocks noGrp="1"/>
          </p:cNvSpPr>
          <p:nvPr>
            <p:ph type="dt" sz="half" idx="10"/>
          </p:nvPr>
        </p:nvSpPr>
        <p:spPr>
          <a:xfrm>
            <a:off x="457200" y="6245225"/>
            <a:ext cx="2133600" cy="476250"/>
          </a:xfrm>
          <a:prstGeom prst="rect">
            <a:avLst/>
          </a:prstGeom>
        </p:spPr>
        <p:txBody>
          <a:bodyPr/>
          <a:lstStyle>
            <a:lvl1pPr>
              <a:defRPr/>
            </a:lvl1pPr>
          </a:lstStyle>
          <a:p>
            <a:pPr>
              <a:defRPr/>
            </a:pPr>
            <a:endParaRPr lang="en-US" altLang="zh-TW"/>
          </a:p>
        </p:txBody>
      </p:sp>
      <p:sp>
        <p:nvSpPr>
          <p:cNvPr id="5" name="頁尾版面配置區 4">
            <a:extLst>
              <a:ext uri="{FF2B5EF4-FFF2-40B4-BE49-F238E27FC236}"/>
            </a:extLst>
          </p:cNvPr>
          <p:cNvSpPr>
            <a:spLocks noGrp="1"/>
          </p:cNvSpPr>
          <p:nvPr>
            <p:ph type="ftr" sz="quarter" idx="11"/>
          </p:nvPr>
        </p:nvSpPr>
        <p:spPr>
          <a:xfrm>
            <a:off x="3124200" y="6245225"/>
            <a:ext cx="2895600" cy="476250"/>
          </a:xfrm>
          <a:prstGeom prst="rect">
            <a:avLst/>
          </a:prstGeom>
        </p:spPr>
        <p:txBody>
          <a:bodyPr/>
          <a:lstStyle>
            <a:lvl1pPr>
              <a:defRPr/>
            </a:lvl1pPr>
          </a:lstStyle>
          <a:p>
            <a:pPr>
              <a:defRPr/>
            </a:pPr>
            <a:endParaRPr lang="en-US" altLang="zh-TW"/>
          </a:p>
        </p:txBody>
      </p:sp>
      <p:sp>
        <p:nvSpPr>
          <p:cNvPr id="6" name="投影片編號版面配置區 5">
            <a:extLst>
              <a:ext uri="{FF2B5EF4-FFF2-40B4-BE49-F238E27FC236}"/>
            </a:extLst>
          </p:cNvPr>
          <p:cNvSpPr>
            <a:spLocks noGrp="1"/>
          </p:cNvSpPr>
          <p:nvPr>
            <p:ph type="sldNum" sz="quarter" idx="12"/>
          </p:nvPr>
        </p:nvSpPr>
        <p:spPr>
          <a:xfrm>
            <a:off x="6553200" y="6245225"/>
            <a:ext cx="2133600" cy="476250"/>
          </a:xfrm>
          <a:prstGeom prst="rect">
            <a:avLst/>
          </a:prstGeom>
        </p:spPr>
        <p:txBody>
          <a:bodyPr/>
          <a:lstStyle>
            <a:lvl1pPr>
              <a:defRPr/>
            </a:lvl1pPr>
          </a:lstStyle>
          <a:p>
            <a:pPr>
              <a:defRPr/>
            </a:pPr>
            <a:fld id="{19B7F5A1-429B-44B0-813C-22542583ABF7}" type="slidenum">
              <a:rPr lang="en-US" altLang="zh-TW"/>
              <a:pPr>
                <a:defRPr/>
              </a:pPr>
              <a:t>‹#›</a:t>
            </a:fld>
            <a:endParaRPr lang="en-US" altLang="zh-TW"/>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solidFill>
                  <a:srgbClr val="336699"/>
                </a:solidFill>
              </a:defRPr>
            </a:lvl1pPr>
          </a:lstStyle>
          <a:p>
            <a:r>
              <a:rPr lang="zh-TW" altLang="en-US" dirty="0" smtClean="0"/>
              <a:t>按一下以編輯母片標題樣式</a:t>
            </a:r>
            <a:endParaRPr lang="zh-TW" altLang="en-US" dirty="0"/>
          </a:p>
        </p:txBody>
      </p:sp>
      <p:sp>
        <p:nvSpPr>
          <p:cNvPr id="9" name="Rectangle 3"/>
          <p:cNvSpPr>
            <a:spLocks noGrp="1" noChangeArrowheads="1"/>
          </p:cNvSpPr>
          <p:nvPr>
            <p:ph idx="1"/>
          </p:nvPr>
        </p:nvSpPr>
        <p:spPr bwMode="auto">
          <a:xfrm>
            <a:off x="323850" y="1196975"/>
            <a:ext cx="8135938" cy="5040313"/>
          </a:xfrm>
          <a:prstGeom prst="rect">
            <a:avLst/>
          </a:prstGeom>
          <a:noFill/>
          <a:ln>
            <a:noFill/>
          </a:ln>
          <a:effectLst/>
          <a:extLst/>
        </p:spPr>
        <p:txBody>
          <a:bodyPr/>
          <a:lstStyle>
            <a:lvl2pPr marL="1588" indent="712788">
              <a:defRPr/>
            </a:lvl2pPr>
            <a:lvl3pPr marL="273050" indent="-269875">
              <a:defRPr/>
            </a:lvl3pPr>
            <a:lvl4pPr marL="266700" indent="6350">
              <a:defRPr/>
            </a:lvl4pPr>
            <a:lvl5pPr>
              <a:defRPr/>
            </a:lvl5pPr>
          </a:lstStyle>
          <a:p>
            <a:pPr lvl="0"/>
            <a:r>
              <a:rPr lang="zh-TW" altLang="en-US" noProof="0" smtClean="0"/>
              <a:t>按一下以編輯母片文字樣式</a:t>
            </a:r>
          </a:p>
          <a:p>
            <a:pPr lvl="1"/>
            <a:r>
              <a:rPr lang="zh-TW" altLang="en-US" noProof="0" smtClean="0"/>
              <a:t>第二層</a:t>
            </a:r>
          </a:p>
          <a:p>
            <a:pPr lvl="2"/>
            <a:r>
              <a:rPr lang="zh-TW" altLang="en-US" noProof="0" smtClean="0"/>
              <a:t>第三層</a:t>
            </a:r>
          </a:p>
          <a:p>
            <a:pPr lvl="3"/>
            <a:r>
              <a:rPr lang="zh-TW" altLang="en-US" noProof="0" smtClean="0"/>
              <a:t>第四層</a:t>
            </a:r>
          </a:p>
          <a:p>
            <a:pPr lvl="4"/>
            <a:r>
              <a:rPr lang="zh-TW" altLang="en-US" noProof="0" smtClean="0"/>
              <a:t>第五層</a:t>
            </a:r>
            <a:endParaRPr lang="zh-TW" altLang="en-US" noProof="0" dirty="0" smtClean="0"/>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1.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10.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10.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2.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3.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4.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5.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6.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7.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7.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8.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8.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_rels/slideMaster9.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s/slide9.xml"/><Relationship Id="rId3" Type="http://schemas.openxmlformats.org/officeDocument/2006/relationships/theme" Target="../theme/theme9.xml"/><Relationship Id="rId7" Type="http://schemas.openxmlformats.org/officeDocument/2006/relationships/image" Target="../media/image4.png"/><Relationship Id="rId12" Type="http://schemas.openxmlformats.org/officeDocument/2006/relationships/slide" Target="../slides/slide8.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image" Target="../media/image3.png"/><Relationship Id="rId11" Type="http://schemas.openxmlformats.org/officeDocument/2006/relationships/slide" Target="../slides/slide7.xml"/><Relationship Id="rId5" Type="http://schemas.openxmlformats.org/officeDocument/2006/relationships/image" Target="../media/image2.png"/><Relationship Id="rId15" Type="http://schemas.openxmlformats.org/officeDocument/2006/relationships/slide" Target="../slides/slide12.xml"/><Relationship Id="rId10" Type="http://schemas.openxmlformats.org/officeDocument/2006/relationships/slide" Target="../slides/slide2.xml"/><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slide" Target="../slides/slide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p>
        </p:txBody>
      </p:sp>
      <p:sp>
        <p:nvSpPr>
          <p:cNvPr id="1027"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dirty="0" smtClean="0"/>
              <a:t>一、第一層第一層第一層第一層第一層第一層第一層</a:t>
            </a:r>
          </a:p>
          <a:p>
            <a:pPr lvl="1"/>
            <a:r>
              <a:rPr lang="zh-TW" altLang="en-US" dirty="0" smtClean="0"/>
              <a:t>第二層內文第二層內文第二層內文第二層內文第二層內文第二層內文</a:t>
            </a:r>
            <a:endParaRPr lang="en-US" altLang="zh-TW" dirty="0" smtClean="0"/>
          </a:p>
          <a:p>
            <a:pPr lvl="2"/>
            <a:r>
              <a:rPr lang="en-US" altLang="zh-TW" dirty="0" smtClean="0"/>
              <a:t>1.</a:t>
            </a:r>
            <a:r>
              <a:rPr lang="zh-TW" altLang="en-US" dirty="0" smtClean="0"/>
              <a:t>第三層第三層第三層第三層第三層第三層第三層第三層第三</a:t>
            </a:r>
            <a:endParaRPr lang="en-US" altLang="zh-TW" dirty="0" smtClean="0"/>
          </a:p>
          <a:p>
            <a:pPr lvl="3"/>
            <a:r>
              <a:rPr lang="zh-TW" altLang="en-US" dirty="0" smtClean="0"/>
              <a:t>第四層第四層第四層第四層第四層第四層第四層第四層</a:t>
            </a:r>
            <a:endParaRPr lang="en-US" altLang="zh-TW" dirty="0" smtClean="0"/>
          </a:p>
          <a:p>
            <a:pPr lvl="4"/>
            <a:r>
              <a:rPr lang="en-US" altLang="zh-TW" dirty="0" smtClean="0"/>
              <a:t>(1)</a:t>
            </a:r>
            <a:r>
              <a:rPr lang="zh-TW" altLang="en-US" dirty="0"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165565AD-0ED3-46E5-A750-E72F3086E7B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1029"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2"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1031"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1032"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1033"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19"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6-1</a:t>
            </a:r>
          </a:p>
        </p:txBody>
      </p:sp>
      <p:sp>
        <p:nvSpPr>
          <p:cNvPr id="20"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2" name="Rectangle 6" descr="Right-4">
            <a:hlinkClick r:id="rId12" action="ppaction://hlinksldjump"/>
          </p:cNvPr>
          <p:cNvSpPr>
            <a:spLocks noChangeArrowheads="1"/>
          </p:cNvSpPr>
          <p:nvPr userDrawn="1"/>
        </p:nvSpPr>
        <p:spPr bwMode="auto">
          <a:xfrm>
            <a:off x="8534400" y="1423731"/>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3" name="Rectangle 6" descr="Right-2">
            <a:hlinkClick r:id="rId13" action="ppaction://hlinksldjump"/>
          </p:cNvPr>
          <p:cNvSpPr>
            <a:spLocks noChangeArrowheads="1"/>
          </p:cNvSpPr>
          <p:nvPr userDrawn="1"/>
        </p:nvSpPr>
        <p:spPr bwMode="auto">
          <a:xfrm>
            <a:off x="8534400" y="185235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4" name="Rectangle 6" descr="Right-2">
            <a:hlinkClick r:id="rId14" action="ppaction://hlinksldjump"/>
          </p:cNvPr>
          <p:cNvSpPr>
            <a:spLocks noChangeArrowheads="1"/>
          </p:cNvSpPr>
          <p:nvPr userDrawn="1"/>
        </p:nvSpPr>
        <p:spPr bwMode="auto">
          <a:xfrm>
            <a:off x="8534400" y="2280986"/>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25" name="Rectangle 6" descr="Right-2">
            <a:hlinkClick r:id="rId15" action="ppaction://hlinksldjump"/>
          </p:cNvPr>
          <p:cNvSpPr>
            <a:spLocks noChangeArrowheads="1"/>
          </p:cNvSpPr>
          <p:nvPr userDrawn="1"/>
        </p:nvSpPr>
        <p:spPr bwMode="auto">
          <a:xfrm>
            <a:off x="8534400" y="2709615"/>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38" r:id="rId1"/>
    <p:sldLayoutId id="2147486545"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p>
        </p:txBody>
      </p:sp>
      <p:sp>
        <p:nvSpPr>
          <p:cNvPr id="1027"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dirty="0" smtClean="0"/>
              <a:t>一、第一層第一層第一層第一層第一層第一層第一層</a:t>
            </a:r>
          </a:p>
          <a:p>
            <a:pPr lvl="1"/>
            <a:r>
              <a:rPr lang="zh-TW" altLang="en-US" dirty="0" smtClean="0"/>
              <a:t>第二層內文第二層內文第二層內文第二層內文第二層內文第二層內文</a:t>
            </a:r>
            <a:endParaRPr lang="en-US" altLang="zh-TW" dirty="0" smtClean="0"/>
          </a:p>
          <a:p>
            <a:pPr lvl="2"/>
            <a:r>
              <a:rPr lang="en-US" altLang="zh-TW" dirty="0" smtClean="0"/>
              <a:t>1.</a:t>
            </a:r>
            <a:r>
              <a:rPr lang="zh-TW" altLang="en-US" dirty="0" smtClean="0"/>
              <a:t>第三層第三層第三層第三層第三層第三層第三層第三層第三</a:t>
            </a:r>
            <a:endParaRPr lang="en-US" altLang="zh-TW" dirty="0" smtClean="0"/>
          </a:p>
          <a:p>
            <a:pPr lvl="3"/>
            <a:r>
              <a:rPr lang="zh-TW" altLang="en-US" dirty="0" smtClean="0"/>
              <a:t>第四層第四層第四層第四層第四層第四層第四層第四層</a:t>
            </a:r>
            <a:endParaRPr lang="en-US" altLang="zh-TW" dirty="0" smtClean="0"/>
          </a:p>
          <a:p>
            <a:pPr lvl="4"/>
            <a:r>
              <a:rPr lang="en-US" altLang="zh-TW" dirty="0" smtClean="0"/>
              <a:t>(1)</a:t>
            </a:r>
            <a:r>
              <a:rPr lang="zh-TW" altLang="en-US" dirty="0"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165565AD-0ED3-46E5-A750-E72F3086E7B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1029"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2"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1031"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1032"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1033"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2"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6-2</a:t>
            </a:r>
          </a:p>
        </p:txBody>
      </p:sp>
      <p:sp>
        <p:nvSpPr>
          <p:cNvPr id="23"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6-3</a:t>
            </a:r>
          </a:p>
        </p:txBody>
      </p:sp>
      <p:sp>
        <p:nvSpPr>
          <p:cNvPr id="24" name="Rectangle 6" descr="Right-3">
            <a:hlinkClick r:id="" action="ppaction://noaction"/>
          </p:cNvPr>
          <p:cNvSpPr>
            <a:spLocks noChangeArrowheads="1"/>
          </p:cNvSpPr>
          <p:nvPr userDrawn="1"/>
        </p:nvSpPr>
        <p:spPr bwMode="auto">
          <a:xfrm>
            <a:off x="8534400" y="1427151"/>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5" name="Rectangle 6" descr="Right-4">
            <a:hlinkClick r:id="rId12" action="ppaction://hlinksldjump"/>
          </p:cNvPr>
          <p:cNvSpPr>
            <a:spLocks noChangeArrowheads="1"/>
          </p:cNvSpPr>
          <p:nvPr userDrawn="1"/>
        </p:nvSpPr>
        <p:spPr bwMode="auto">
          <a:xfrm>
            <a:off x="8534400" y="185577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6" name="Rectangle 6" descr="Right-2">
            <a:hlinkClick r:id="rId13" action="ppaction://hlinksldjump"/>
          </p:cNvPr>
          <p:cNvSpPr>
            <a:spLocks noChangeArrowheads="1"/>
          </p:cNvSpPr>
          <p:nvPr userDrawn="1"/>
        </p:nvSpPr>
        <p:spPr bwMode="auto">
          <a:xfrm>
            <a:off x="8534400" y="22844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27" name="Rectangle 6" descr="Right-2">
            <a:hlinkClick r:id="rId14" action="ppaction://hlinksldjump"/>
          </p:cNvPr>
          <p:cNvSpPr>
            <a:spLocks noChangeArrowheads="1"/>
          </p:cNvSpPr>
          <p:nvPr userDrawn="1"/>
        </p:nvSpPr>
        <p:spPr bwMode="auto">
          <a:xfrm>
            <a:off x="8534400" y="2713034"/>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
        <p:nvSpPr>
          <p:cNvPr id="28" name="Rectangle 6" descr="Right-2">
            <a:hlinkClick r:id="rId15" action="ppaction://hlinksldjump"/>
          </p:cNvPr>
          <p:cNvSpPr>
            <a:spLocks noChangeArrowheads="1"/>
          </p:cNvSpPr>
          <p:nvPr userDrawn="1"/>
        </p:nvSpPr>
        <p:spPr bwMode="auto">
          <a:xfrm>
            <a:off x="8534400" y="314166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6-8</a:t>
            </a:r>
          </a:p>
        </p:txBody>
      </p:sp>
      <p:sp>
        <p:nvSpPr>
          <p:cNvPr id="29" name="Rectangle 6" descr="Right-2">
            <a:hlinkClick r:id="" action="ppaction://noaction"/>
          </p:cNvPr>
          <p:cNvSpPr>
            <a:spLocks noChangeArrowheads="1"/>
          </p:cNvSpPr>
          <p:nvPr userDrawn="1"/>
        </p:nvSpPr>
        <p:spPr bwMode="auto">
          <a:xfrm>
            <a:off x="8532440" y="3573711"/>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6-9</a:t>
            </a:r>
          </a:p>
        </p:txBody>
      </p:sp>
      <p:sp>
        <p:nvSpPr>
          <p:cNvPr id="30" name="Rectangle 6" descr="Right-2">
            <a:hlinkClick r:id="" action="ppaction://noaction"/>
          </p:cNvPr>
          <p:cNvSpPr>
            <a:spLocks noChangeArrowheads="1"/>
          </p:cNvSpPr>
          <p:nvPr userDrawn="1"/>
        </p:nvSpPr>
        <p:spPr bwMode="auto">
          <a:xfrm>
            <a:off x="8532440" y="4005759"/>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6-10</a:t>
            </a:r>
          </a:p>
        </p:txBody>
      </p:sp>
      <p:sp>
        <p:nvSpPr>
          <p:cNvPr id="31" name="Rectangle 6" descr="Right-2">
            <a:hlinkClick r:id="" action="ppaction://noaction"/>
          </p:cNvPr>
          <p:cNvSpPr>
            <a:spLocks noChangeArrowheads="1"/>
          </p:cNvSpPr>
          <p:nvPr userDrawn="1"/>
        </p:nvSpPr>
        <p:spPr bwMode="auto">
          <a:xfrm>
            <a:off x="8532440" y="4437807"/>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6-11</a:t>
            </a:r>
          </a:p>
        </p:txBody>
      </p:sp>
    </p:spTree>
    <p:extLst>
      <p:ext uri="{BB962C8B-B14F-4D97-AF65-F5344CB8AC3E}">
        <p14:creationId xmlns:p14="http://schemas.microsoft.com/office/powerpoint/2010/main" val="1483680274"/>
      </p:ext>
    </p:extLst>
  </p:cSld>
  <p:clrMap bg1="lt1" tx1="dk1" bg2="lt2" tx2="dk2" accent1="accent1" accent2="accent2" accent3="accent3" accent4="accent4" accent5="accent5" accent6="accent6" hlink="hlink" folHlink="folHlink"/>
  <p:sldLayoutIdLst>
    <p:sldLayoutId id="2147486560" r:id="rId1"/>
    <p:sldLayoutId id="2147486561"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2051"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90B68AA0-FB0E-4B18-80E9-B6E779E618BD}"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2053"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2054"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2055"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2056"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2057"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6-2</a:t>
            </a:r>
          </a:p>
        </p:txBody>
      </p:sp>
      <p:sp>
        <p:nvSpPr>
          <p:cNvPr id="23" name="Rectangle 6" descr="Right-4">
            <a:hlinkClick r:id="rId12" action="ppaction://hlinksldjump"/>
          </p:cNvPr>
          <p:cNvSpPr>
            <a:spLocks noChangeArrowheads="1"/>
          </p:cNvSpPr>
          <p:nvPr userDrawn="1"/>
        </p:nvSpPr>
        <p:spPr bwMode="auto">
          <a:xfrm>
            <a:off x="8534400" y="1412776"/>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8" name="Rectangle 6" descr="Right-2">
            <a:hlinkClick r:id="rId13" action="ppaction://hlinksldjump"/>
          </p:cNvPr>
          <p:cNvSpPr>
            <a:spLocks noChangeArrowheads="1"/>
          </p:cNvSpPr>
          <p:nvPr userDrawn="1"/>
        </p:nvSpPr>
        <p:spPr bwMode="auto">
          <a:xfrm>
            <a:off x="8534400" y="1841404"/>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9" name="Rectangle 6" descr="Right-2">
            <a:hlinkClick r:id="rId14" action="ppaction://hlinksldjump"/>
          </p:cNvPr>
          <p:cNvSpPr>
            <a:spLocks noChangeArrowheads="1"/>
          </p:cNvSpPr>
          <p:nvPr userDrawn="1"/>
        </p:nvSpPr>
        <p:spPr bwMode="auto">
          <a:xfrm>
            <a:off x="8534400" y="2270031"/>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30" name="Rectangle 6" descr="Right-2">
            <a:hlinkClick r:id="rId15" action="ppaction://hlinksldjump"/>
          </p:cNvPr>
          <p:cNvSpPr>
            <a:spLocks noChangeArrowheads="1"/>
          </p:cNvSpPr>
          <p:nvPr userDrawn="1"/>
        </p:nvSpPr>
        <p:spPr bwMode="auto">
          <a:xfrm>
            <a:off x="8534400" y="2698660"/>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39" r:id="rId1"/>
    <p:sldLayoutId id="2147486546"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sz="3200" b="1">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sz="280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sz="280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3075"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0E8AB065-D0ED-4719-9B80-9B8877B88B3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3077"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3078"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3079"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3080"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3081"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2" name="Rectangle 6" descr="Right-3">
            <a:hlinkClick r:id="" action="ppaction://noaction"/>
          </p:cNvPr>
          <p:cNvSpPr>
            <a:spLocks noChangeArrowheads="1"/>
          </p:cNvSpPr>
          <p:nvPr userDrawn="1"/>
        </p:nvSpPr>
        <p:spPr bwMode="auto">
          <a:xfrm>
            <a:off x="8534400" y="1427151"/>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6-3</a:t>
            </a:r>
          </a:p>
        </p:txBody>
      </p:sp>
      <p:sp>
        <p:nvSpPr>
          <p:cNvPr id="23" name="Rectangle 6" descr="Right-4">
            <a:hlinkClick r:id="rId12" action="ppaction://hlinksldjump"/>
          </p:cNvPr>
          <p:cNvSpPr>
            <a:spLocks noChangeArrowheads="1"/>
          </p:cNvSpPr>
          <p:nvPr userDrawn="1"/>
        </p:nvSpPr>
        <p:spPr bwMode="auto">
          <a:xfrm>
            <a:off x="8534400" y="185577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8" name="Rectangle 6" descr="Right-2">
            <a:hlinkClick r:id="rId13" action="ppaction://hlinksldjump"/>
          </p:cNvPr>
          <p:cNvSpPr>
            <a:spLocks noChangeArrowheads="1"/>
          </p:cNvSpPr>
          <p:nvPr userDrawn="1"/>
        </p:nvSpPr>
        <p:spPr bwMode="auto">
          <a:xfrm>
            <a:off x="8534400" y="22844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9" name="Rectangle 6" descr="Right-2">
            <a:hlinkClick r:id="rId14" action="ppaction://hlinksldjump"/>
          </p:cNvPr>
          <p:cNvSpPr>
            <a:spLocks noChangeArrowheads="1"/>
          </p:cNvSpPr>
          <p:nvPr userDrawn="1"/>
        </p:nvSpPr>
        <p:spPr bwMode="auto">
          <a:xfrm>
            <a:off x="8534400" y="2713034"/>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30" name="Rectangle 6" descr="Right-2">
            <a:hlinkClick r:id="rId15" action="ppaction://hlinksldjump"/>
          </p:cNvPr>
          <p:cNvSpPr>
            <a:spLocks noChangeArrowheads="1"/>
          </p:cNvSpPr>
          <p:nvPr userDrawn="1"/>
        </p:nvSpPr>
        <p:spPr bwMode="auto">
          <a:xfrm>
            <a:off x="8534400" y="314166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40" r:id="rId1"/>
    <p:sldLayoutId id="2147486547"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sz="3200" b="1">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sz="280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sz="280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4099"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964F03CC-2353-4F84-82AA-2BB362C8066F}"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4101"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4102"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4103"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4104"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4105"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3" name="Rectangle 6" descr="Right-4">
            <a:hlinkClick r:id="rId12" action="ppaction://hlinksldjump"/>
          </p:cNvPr>
          <p:cNvSpPr>
            <a:spLocks noChangeArrowheads="1"/>
          </p:cNvSpPr>
          <p:nvPr userDrawn="1"/>
        </p:nvSpPr>
        <p:spPr bwMode="auto">
          <a:xfrm>
            <a:off x="8534400" y="1412776"/>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6-4</a:t>
            </a:r>
          </a:p>
        </p:txBody>
      </p:sp>
      <p:sp>
        <p:nvSpPr>
          <p:cNvPr id="28" name="Rectangle 6" descr="Right-2">
            <a:hlinkClick r:id="rId13" action="ppaction://hlinksldjump"/>
          </p:cNvPr>
          <p:cNvSpPr>
            <a:spLocks noChangeArrowheads="1"/>
          </p:cNvSpPr>
          <p:nvPr userDrawn="1"/>
        </p:nvSpPr>
        <p:spPr bwMode="auto">
          <a:xfrm>
            <a:off x="8534400" y="1841404"/>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9" name="Rectangle 6" descr="Right-2">
            <a:hlinkClick r:id="rId14" action="ppaction://hlinksldjump"/>
          </p:cNvPr>
          <p:cNvSpPr>
            <a:spLocks noChangeArrowheads="1"/>
          </p:cNvSpPr>
          <p:nvPr userDrawn="1"/>
        </p:nvSpPr>
        <p:spPr bwMode="auto">
          <a:xfrm>
            <a:off x="8534400" y="2270031"/>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30" name="Rectangle 6" descr="Right-2">
            <a:hlinkClick r:id="rId15" action="ppaction://hlinksldjump"/>
          </p:cNvPr>
          <p:cNvSpPr>
            <a:spLocks noChangeArrowheads="1"/>
          </p:cNvSpPr>
          <p:nvPr userDrawn="1"/>
        </p:nvSpPr>
        <p:spPr bwMode="auto">
          <a:xfrm>
            <a:off x="8534400" y="2698660"/>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41" r:id="rId1"/>
    <p:sldLayoutId id="2147486549"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sz="3200" b="1">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sz="280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sz="280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5124"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B35664C5-FEC5-4406-AF89-A5D28D3D997F}"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5126"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5127"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5128"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5129"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5130"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3" name="Rectangle 6" descr="Right-4">
            <a:hlinkClick r:id="rId12" action="ppaction://hlinksldjump"/>
          </p:cNvPr>
          <p:cNvSpPr>
            <a:spLocks noChangeArrowheads="1"/>
          </p:cNvSpPr>
          <p:nvPr userDrawn="1"/>
        </p:nvSpPr>
        <p:spPr bwMode="auto">
          <a:xfrm>
            <a:off x="8534400" y="1412776"/>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8" name="Rectangle 6" descr="Right-2">
            <a:hlinkClick r:id="rId13" action="ppaction://hlinksldjump"/>
          </p:cNvPr>
          <p:cNvSpPr>
            <a:spLocks noChangeArrowheads="1"/>
          </p:cNvSpPr>
          <p:nvPr userDrawn="1"/>
        </p:nvSpPr>
        <p:spPr bwMode="auto">
          <a:xfrm>
            <a:off x="8534400" y="1841404"/>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6-5</a:t>
            </a:r>
          </a:p>
        </p:txBody>
      </p:sp>
      <p:sp>
        <p:nvSpPr>
          <p:cNvPr id="29" name="Rectangle 6" descr="Right-2">
            <a:hlinkClick r:id="rId14" action="ppaction://hlinksldjump"/>
          </p:cNvPr>
          <p:cNvSpPr>
            <a:spLocks noChangeArrowheads="1"/>
          </p:cNvSpPr>
          <p:nvPr userDrawn="1"/>
        </p:nvSpPr>
        <p:spPr bwMode="auto">
          <a:xfrm>
            <a:off x="8534400" y="2270031"/>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30" name="Rectangle 6" descr="Right-2">
            <a:hlinkClick r:id="rId15" action="ppaction://hlinksldjump"/>
          </p:cNvPr>
          <p:cNvSpPr>
            <a:spLocks noChangeArrowheads="1"/>
          </p:cNvSpPr>
          <p:nvPr userDrawn="1"/>
        </p:nvSpPr>
        <p:spPr bwMode="auto">
          <a:xfrm>
            <a:off x="8534400" y="2698660"/>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42" r:id="rId1"/>
    <p:sldLayoutId id="2147486550"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sz="3200" b="1">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sz="280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sz="280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6147"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02D1EF37-5B1F-4EA6-991B-57BF7C81AE63}"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6149"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6150"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6151"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6152"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6153"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3" name="Rectangle 6" descr="Right-4">
            <a:hlinkClick r:id="rId12" action="ppaction://hlinksldjump"/>
          </p:cNvPr>
          <p:cNvSpPr>
            <a:spLocks noChangeArrowheads="1"/>
          </p:cNvSpPr>
          <p:nvPr userDrawn="1"/>
        </p:nvSpPr>
        <p:spPr bwMode="auto">
          <a:xfrm>
            <a:off x="8534400" y="1412776"/>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8" name="Rectangle 6" descr="Right-2">
            <a:hlinkClick r:id="rId13" action="ppaction://hlinksldjump"/>
          </p:cNvPr>
          <p:cNvSpPr>
            <a:spLocks noChangeArrowheads="1"/>
          </p:cNvSpPr>
          <p:nvPr userDrawn="1"/>
        </p:nvSpPr>
        <p:spPr bwMode="auto">
          <a:xfrm>
            <a:off x="8534400" y="1841404"/>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9" name="Rectangle 6" descr="Right-2">
            <a:hlinkClick r:id="rId14" action="ppaction://hlinksldjump"/>
          </p:cNvPr>
          <p:cNvSpPr>
            <a:spLocks noChangeArrowheads="1"/>
          </p:cNvSpPr>
          <p:nvPr userDrawn="1"/>
        </p:nvSpPr>
        <p:spPr bwMode="auto">
          <a:xfrm>
            <a:off x="8534400" y="2270031"/>
            <a:ext cx="609600" cy="287338"/>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6-6</a:t>
            </a:r>
          </a:p>
        </p:txBody>
      </p:sp>
      <p:sp>
        <p:nvSpPr>
          <p:cNvPr id="30" name="Rectangle 6" descr="Right-2">
            <a:hlinkClick r:id="rId15" action="ppaction://hlinksldjump"/>
          </p:cNvPr>
          <p:cNvSpPr>
            <a:spLocks noChangeArrowheads="1"/>
          </p:cNvSpPr>
          <p:nvPr userDrawn="1"/>
        </p:nvSpPr>
        <p:spPr bwMode="auto">
          <a:xfrm>
            <a:off x="8534400" y="2698660"/>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Tree>
  </p:cSld>
  <p:clrMap bg1="lt1" tx1="dk1" bg2="lt2" tx2="dk2" accent1="accent1" accent2="accent2" accent3="accent3" accent4="accent4" accent5="accent5" accent6="accent6" hlink="hlink" folHlink="folHlink"/>
  <p:sldLayoutIdLst>
    <p:sldLayoutId id="2147486543" r:id="rId1"/>
    <p:sldLayoutId id="2147486551"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smtClean="0"/>
              <a:t>按一下以編輯母片標題樣式</a:t>
            </a:r>
          </a:p>
        </p:txBody>
      </p:sp>
      <p:sp>
        <p:nvSpPr>
          <p:cNvPr id="7171"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smtClean="0"/>
              <a:t>一、第一層第一層第一層第一層第一層第一層第一層</a:t>
            </a:r>
          </a:p>
          <a:p>
            <a:pPr lvl="1"/>
            <a:r>
              <a:rPr lang="zh-TW" altLang="en-US" smtClean="0"/>
              <a:t>第二層內文第二層內文第二層內文第二層內文第二層內文第二層內文</a:t>
            </a:r>
            <a:endParaRPr lang="en-US" altLang="zh-TW" smtClean="0"/>
          </a:p>
          <a:p>
            <a:pPr lvl="2"/>
            <a:r>
              <a:rPr lang="en-US" altLang="zh-TW" smtClean="0"/>
              <a:t>1.</a:t>
            </a:r>
            <a:r>
              <a:rPr lang="zh-TW" altLang="en-US" smtClean="0"/>
              <a:t>第三層第三層第三層第三層第三層第三層第三層第三層第三</a:t>
            </a:r>
            <a:endParaRPr lang="en-US" altLang="zh-TW" smtClean="0"/>
          </a:p>
          <a:p>
            <a:pPr lvl="3"/>
            <a:r>
              <a:rPr lang="zh-TW" altLang="en-US" smtClean="0"/>
              <a:t>第四層第四層第四層第四層第四層第四層第四層第四層</a:t>
            </a:r>
            <a:endParaRPr lang="en-US" altLang="zh-TW" smtClean="0"/>
          </a:p>
          <a:p>
            <a:pPr lvl="4"/>
            <a:r>
              <a:rPr lang="en-US" altLang="zh-TW" smtClean="0"/>
              <a:t>(1)</a:t>
            </a:r>
            <a:r>
              <a:rPr lang="zh-TW" altLang="en-US"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7A389418-C2F4-4FCC-9F2F-249C6630E8E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7173"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7174"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7175"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7176"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7177"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0"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6-1</a:t>
            </a:r>
          </a:p>
        </p:txBody>
      </p:sp>
      <p:sp>
        <p:nvSpPr>
          <p:cNvPr id="21"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6-2</a:t>
            </a:r>
          </a:p>
        </p:txBody>
      </p:sp>
      <p:sp>
        <p:nvSpPr>
          <p:cNvPr id="23" name="Rectangle 6" descr="Right-4">
            <a:hlinkClick r:id="rId12" action="ppaction://hlinksldjump"/>
          </p:cNvPr>
          <p:cNvSpPr>
            <a:spLocks noChangeArrowheads="1"/>
          </p:cNvSpPr>
          <p:nvPr userDrawn="1"/>
        </p:nvSpPr>
        <p:spPr bwMode="auto">
          <a:xfrm>
            <a:off x="8534400" y="1412776"/>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8" name="Rectangle 6" descr="Right-2">
            <a:hlinkClick r:id="rId13" action="ppaction://hlinksldjump"/>
          </p:cNvPr>
          <p:cNvSpPr>
            <a:spLocks noChangeArrowheads="1"/>
          </p:cNvSpPr>
          <p:nvPr userDrawn="1"/>
        </p:nvSpPr>
        <p:spPr bwMode="auto">
          <a:xfrm>
            <a:off x="8534400" y="1841404"/>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9" name="Rectangle 6" descr="Right-2">
            <a:hlinkClick r:id="rId14" action="ppaction://hlinksldjump"/>
          </p:cNvPr>
          <p:cNvSpPr>
            <a:spLocks noChangeArrowheads="1"/>
          </p:cNvSpPr>
          <p:nvPr userDrawn="1"/>
        </p:nvSpPr>
        <p:spPr bwMode="auto">
          <a:xfrm>
            <a:off x="8534400" y="2270031"/>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30" name="Rectangle 6" descr="Right-2">
            <a:hlinkClick r:id="rId15" action="ppaction://hlinksldjump"/>
          </p:cNvPr>
          <p:cNvSpPr>
            <a:spLocks noChangeArrowheads="1"/>
          </p:cNvSpPr>
          <p:nvPr userDrawn="1"/>
        </p:nvSpPr>
        <p:spPr bwMode="auto">
          <a:xfrm>
            <a:off x="8534400" y="2698660"/>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6-7</a:t>
            </a:r>
          </a:p>
        </p:txBody>
      </p:sp>
    </p:spTree>
  </p:cSld>
  <p:clrMap bg1="lt1" tx1="dk1" bg2="lt2" tx2="dk2" accent1="accent1" accent2="accent2" accent3="accent3" accent4="accent4" accent5="accent5" accent6="accent6" hlink="hlink" folHlink="folHlink"/>
  <p:sldLayoutIdLst>
    <p:sldLayoutId id="2147486544" r:id="rId1"/>
    <p:sldLayoutId id="2147486552"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p>
        </p:txBody>
      </p:sp>
      <p:sp>
        <p:nvSpPr>
          <p:cNvPr id="1027"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dirty="0" smtClean="0"/>
              <a:t>一、第一層第一層第一層第一層第一層第一層第一層</a:t>
            </a:r>
          </a:p>
          <a:p>
            <a:pPr lvl="1"/>
            <a:r>
              <a:rPr lang="zh-TW" altLang="en-US" dirty="0" smtClean="0"/>
              <a:t>第二層內文第二層內文第二層內文第二層內文第二層內文第二層內文</a:t>
            </a:r>
            <a:endParaRPr lang="en-US" altLang="zh-TW" dirty="0" smtClean="0"/>
          </a:p>
          <a:p>
            <a:pPr lvl="2"/>
            <a:r>
              <a:rPr lang="en-US" altLang="zh-TW" dirty="0" smtClean="0"/>
              <a:t>1.</a:t>
            </a:r>
            <a:r>
              <a:rPr lang="zh-TW" altLang="en-US" dirty="0" smtClean="0"/>
              <a:t>第三層第三層第三層第三層第三層第三層第三層第三層第三</a:t>
            </a:r>
            <a:endParaRPr lang="en-US" altLang="zh-TW" dirty="0" smtClean="0"/>
          </a:p>
          <a:p>
            <a:pPr lvl="3"/>
            <a:r>
              <a:rPr lang="zh-TW" altLang="en-US" dirty="0" smtClean="0"/>
              <a:t>第四層第四層第四層第四層第四層第四層第四層第四層</a:t>
            </a:r>
            <a:endParaRPr lang="en-US" altLang="zh-TW" dirty="0" smtClean="0"/>
          </a:p>
          <a:p>
            <a:pPr lvl="4"/>
            <a:r>
              <a:rPr lang="en-US" altLang="zh-TW" dirty="0" smtClean="0"/>
              <a:t>(1)</a:t>
            </a:r>
            <a:r>
              <a:rPr lang="zh-TW" altLang="en-US" dirty="0"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165565AD-0ED3-46E5-A750-E72F3086E7B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1029"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2"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1031"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1032"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1033"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13"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6-2</a:t>
            </a:r>
          </a:p>
        </p:txBody>
      </p:sp>
      <p:sp>
        <p:nvSpPr>
          <p:cNvPr id="14"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6-3</a:t>
            </a:r>
          </a:p>
        </p:txBody>
      </p:sp>
      <p:sp>
        <p:nvSpPr>
          <p:cNvPr id="12" name="Rectangle 6" descr="Right-3">
            <a:hlinkClick r:id="" action="ppaction://noaction"/>
          </p:cNvPr>
          <p:cNvSpPr>
            <a:spLocks noChangeArrowheads="1"/>
          </p:cNvSpPr>
          <p:nvPr userDrawn="1"/>
        </p:nvSpPr>
        <p:spPr bwMode="auto">
          <a:xfrm>
            <a:off x="8534400" y="1427151"/>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15" name="Rectangle 6" descr="Right-4">
            <a:hlinkClick r:id="rId12" action="ppaction://hlinksldjump"/>
          </p:cNvPr>
          <p:cNvSpPr>
            <a:spLocks noChangeArrowheads="1"/>
          </p:cNvSpPr>
          <p:nvPr userDrawn="1"/>
        </p:nvSpPr>
        <p:spPr bwMode="auto">
          <a:xfrm>
            <a:off x="8534400" y="185577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17" name="Rectangle 6" descr="Right-2">
            <a:hlinkClick r:id="rId13" action="ppaction://hlinksldjump"/>
          </p:cNvPr>
          <p:cNvSpPr>
            <a:spLocks noChangeArrowheads="1"/>
          </p:cNvSpPr>
          <p:nvPr userDrawn="1"/>
        </p:nvSpPr>
        <p:spPr bwMode="auto">
          <a:xfrm>
            <a:off x="8534400" y="22844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16" name="Rectangle 6" descr="Right-2">
            <a:hlinkClick r:id="rId14" action="ppaction://hlinksldjump"/>
          </p:cNvPr>
          <p:cNvSpPr>
            <a:spLocks noChangeArrowheads="1"/>
          </p:cNvSpPr>
          <p:nvPr userDrawn="1"/>
        </p:nvSpPr>
        <p:spPr bwMode="auto">
          <a:xfrm>
            <a:off x="8534400" y="2713034"/>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
        <p:nvSpPr>
          <p:cNvPr id="18" name="Rectangle 6" descr="Right-2">
            <a:hlinkClick r:id="rId15" action="ppaction://hlinksldjump"/>
          </p:cNvPr>
          <p:cNvSpPr>
            <a:spLocks noChangeArrowheads="1"/>
          </p:cNvSpPr>
          <p:nvPr userDrawn="1"/>
        </p:nvSpPr>
        <p:spPr bwMode="auto">
          <a:xfrm>
            <a:off x="8534400" y="314166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6-8</a:t>
            </a:r>
          </a:p>
        </p:txBody>
      </p:sp>
      <p:sp>
        <p:nvSpPr>
          <p:cNvPr id="19" name="Rectangle 6" descr="Right-2">
            <a:hlinkClick r:id="" action="ppaction://noaction"/>
          </p:cNvPr>
          <p:cNvSpPr>
            <a:spLocks noChangeArrowheads="1"/>
          </p:cNvSpPr>
          <p:nvPr userDrawn="1"/>
        </p:nvSpPr>
        <p:spPr bwMode="auto">
          <a:xfrm>
            <a:off x="8532440" y="3573711"/>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6-9</a:t>
            </a:r>
          </a:p>
        </p:txBody>
      </p:sp>
      <p:sp>
        <p:nvSpPr>
          <p:cNvPr id="20" name="Rectangle 6" descr="Right-2">
            <a:hlinkClick r:id="" action="ppaction://noaction"/>
          </p:cNvPr>
          <p:cNvSpPr>
            <a:spLocks noChangeArrowheads="1"/>
          </p:cNvSpPr>
          <p:nvPr userDrawn="1"/>
        </p:nvSpPr>
        <p:spPr bwMode="auto">
          <a:xfrm>
            <a:off x="8532440" y="400575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6-10</a:t>
            </a:r>
          </a:p>
        </p:txBody>
      </p:sp>
      <p:sp>
        <p:nvSpPr>
          <p:cNvPr id="21" name="Rectangle 6" descr="Right-2">
            <a:hlinkClick r:id="" action="ppaction://noaction"/>
          </p:cNvPr>
          <p:cNvSpPr>
            <a:spLocks noChangeArrowheads="1"/>
          </p:cNvSpPr>
          <p:nvPr userDrawn="1"/>
        </p:nvSpPr>
        <p:spPr bwMode="auto">
          <a:xfrm>
            <a:off x="8532440" y="44378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6-11</a:t>
            </a:r>
          </a:p>
        </p:txBody>
      </p:sp>
    </p:spTree>
    <p:extLst>
      <p:ext uri="{BB962C8B-B14F-4D97-AF65-F5344CB8AC3E}">
        <p14:creationId xmlns:p14="http://schemas.microsoft.com/office/powerpoint/2010/main" val="1812843979"/>
      </p:ext>
    </p:extLst>
  </p:cSld>
  <p:clrMap bg1="lt1" tx1="dk1" bg2="lt2" tx2="dk2" accent1="accent1" accent2="accent2" accent3="accent3" accent4="accent4" accent5="accent5" accent6="accent6" hlink="hlink" folHlink="folHlink"/>
  <p:sldLayoutIdLst>
    <p:sldLayoutId id="2147486554" r:id="rId1"/>
    <p:sldLayoutId id="2147486555"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3850" y="455613"/>
            <a:ext cx="8135938" cy="720725"/>
          </a:xfrm>
          <a:prstGeom prst="rect">
            <a:avLst/>
          </a:prstGeom>
          <a:noFill/>
          <a:ln w="9525" algn="ctr">
            <a:noFill/>
            <a:miter lim="800000"/>
            <a:headEnd/>
            <a:tailEnd/>
          </a:ln>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p>
        </p:txBody>
      </p:sp>
      <p:sp>
        <p:nvSpPr>
          <p:cNvPr id="1027" name="Rectangle 3"/>
          <p:cNvSpPr>
            <a:spLocks noGrp="1" noChangeArrowheads="1"/>
          </p:cNvSpPr>
          <p:nvPr>
            <p:ph type="body" idx="1"/>
          </p:nvPr>
        </p:nvSpPr>
        <p:spPr bwMode="auto">
          <a:xfrm>
            <a:off x="323850" y="1196975"/>
            <a:ext cx="8135938" cy="5040313"/>
          </a:xfrm>
          <a:prstGeom prst="rect">
            <a:avLst/>
          </a:prstGeom>
          <a:noFill/>
          <a:ln w="9525" algn="ctr">
            <a:noFill/>
            <a:miter lim="800000"/>
            <a:headEnd/>
            <a:tailEnd/>
          </a:ln>
        </p:spPr>
        <p:txBody>
          <a:bodyPr vert="horz" wrap="square" lIns="91440" tIns="45720" rIns="91440" bIns="45720" numCol="1" anchor="t" anchorCtr="0" compatLnSpc="1">
            <a:prstTxWarp prst="textNoShape">
              <a:avLst/>
            </a:prstTxWarp>
          </a:bodyPr>
          <a:lstStyle/>
          <a:p>
            <a:pPr lvl="0"/>
            <a:r>
              <a:rPr lang="zh-TW" altLang="en-US" dirty="0" smtClean="0"/>
              <a:t>一、第一層第一層第一層第一層第一層第一層第一層</a:t>
            </a:r>
          </a:p>
          <a:p>
            <a:pPr lvl="1"/>
            <a:r>
              <a:rPr lang="zh-TW" altLang="en-US" dirty="0" smtClean="0"/>
              <a:t>第二層內文第二層內文第二層內文第二層內文第二層內文第二層內文</a:t>
            </a:r>
            <a:endParaRPr lang="en-US" altLang="zh-TW" dirty="0" smtClean="0"/>
          </a:p>
          <a:p>
            <a:pPr lvl="2"/>
            <a:r>
              <a:rPr lang="en-US" altLang="zh-TW" dirty="0" smtClean="0"/>
              <a:t>1.</a:t>
            </a:r>
            <a:r>
              <a:rPr lang="zh-TW" altLang="en-US" dirty="0" smtClean="0"/>
              <a:t>第三層第三層第三層第三層第三層第三層第三層第三層第三</a:t>
            </a:r>
            <a:endParaRPr lang="en-US" altLang="zh-TW" dirty="0" smtClean="0"/>
          </a:p>
          <a:p>
            <a:pPr lvl="3"/>
            <a:r>
              <a:rPr lang="zh-TW" altLang="en-US" dirty="0" smtClean="0"/>
              <a:t>第四層第四層第四層第四層第四層第四層第四層第四層</a:t>
            </a:r>
            <a:endParaRPr lang="en-US" altLang="zh-TW" dirty="0" smtClean="0"/>
          </a:p>
          <a:p>
            <a:pPr lvl="4"/>
            <a:r>
              <a:rPr lang="en-US" altLang="zh-TW" dirty="0" smtClean="0"/>
              <a:t>(1)</a:t>
            </a:r>
            <a:r>
              <a:rPr lang="zh-TW" altLang="en-US" dirty="0" smtClean="0"/>
              <a:t>第五層第五層第五層第五層第五層第五層第五層第五層</a:t>
            </a:r>
          </a:p>
        </p:txBody>
      </p:sp>
      <p:sp>
        <p:nvSpPr>
          <p:cNvPr id="1030" name="Text Box 79"/>
          <p:cNvSpPr txBox="1">
            <a:spLocks noChangeArrowheads="1"/>
          </p:cNvSpPr>
          <p:nvPr/>
        </p:nvSpPr>
        <p:spPr bwMode="auto">
          <a:xfrm>
            <a:off x="4221163" y="6527800"/>
            <a:ext cx="666750" cy="274638"/>
          </a:xfrm>
          <a:prstGeom prst="rect">
            <a:avLst/>
          </a:prstGeom>
          <a:noFill/>
          <a:ln>
            <a:noFill/>
          </a:ln>
          <a:effectLst/>
          <a:extLst/>
        </p:spPr>
        <p:txBody>
          <a:bodyPr wrap="none">
            <a:spAutoFit/>
          </a:bodyP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zh-TW" altLang="en-US" sz="1200" b="0" smtClean="0">
                <a:solidFill>
                  <a:schemeClr val="tx1"/>
                </a:solidFill>
              </a:rPr>
              <a:t>第</a:t>
            </a:r>
            <a:fld id="{165565AD-0ED3-46E5-A750-E72F3086E7B2}" type="slidenum">
              <a:rPr lang="zh-TW" altLang="en-US" sz="1200" b="0" smtClean="0">
                <a:solidFill>
                  <a:schemeClr val="tx1"/>
                </a:solidFill>
              </a:rPr>
              <a:pPr algn="ctr" eaLnBrk="1" hangingPunct="1">
                <a:defRPr/>
              </a:pPr>
              <a:t>‹#›</a:t>
            </a:fld>
            <a:r>
              <a:rPr lang="zh-TW" altLang="en-US" sz="1200" b="0" smtClean="0">
                <a:solidFill>
                  <a:schemeClr val="tx1"/>
                </a:solidFill>
              </a:rPr>
              <a:t>頁</a:t>
            </a:r>
          </a:p>
        </p:txBody>
      </p:sp>
      <p:pic>
        <p:nvPicPr>
          <p:cNvPr id="1029" name="Picture 29" descr="Icon-01">
            <a:hlinkClick r:id="" action="ppaction://hlinkshowjump?jump=firstslide"/>
          </p:cNvPr>
          <p:cNvPicPr>
            <a:picLocks noChangeAspect="1" noChangeArrowheads="1"/>
          </p:cNvPicPr>
          <p:nvPr/>
        </p:nvPicPr>
        <p:blipFill>
          <a:blip r:embed="rId5"/>
          <a:srcRect/>
          <a:stretch>
            <a:fillRect/>
          </a:stretch>
        </p:blipFill>
        <p:spPr bwMode="auto">
          <a:xfrm>
            <a:off x="7770813" y="6523038"/>
            <a:ext cx="328612" cy="301625"/>
          </a:xfrm>
          <a:prstGeom prst="rect">
            <a:avLst/>
          </a:prstGeom>
          <a:noFill/>
          <a:ln w="9525">
            <a:noFill/>
            <a:miter lim="800000"/>
            <a:headEnd/>
            <a:tailEnd/>
          </a:ln>
        </p:spPr>
      </p:pic>
      <p:pic>
        <p:nvPicPr>
          <p:cNvPr id="2" name="Picture 30" descr="Icon-03">
            <a:hlinkClick r:id="" action="ppaction://hlinkshowjump?jump=nextslide"/>
          </p:cNvPr>
          <p:cNvPicPr>
            <a:picLocks noChangeAspect="1" noChangeArrowheads="1"/>
          </p:cNvPicPr>
          <p:nvPr/>
        </p:nvPicPr>
        <p:blipFill>
          <a:blip r:embed="rId6"/>
          <a:srcRect/>
          <a:stretch>
            <a:fillRect/>
          </a:stretch>
        </p:blipFill>
        <p:spPr bwMode="auto">
          <a:xfrm>
            <a:off x="8253413" y="6523038"/>
            <a:ext cx="328612" cy="301625"/>
          </a:xfrm>
          <a:prstGeom prst="rect">
            <a:avLst/>
          </a:prstGeom>
          <a:noFill/>
          <a:ln w="9525">
            <a:noFill/>
            <a:miter lim="800000"/>
            <a:headEnd/>
            <a:tailEnd/>
          </a:ln>
        </p:spPr>
      </p:pic>
      <p:pic>
        <p:nvPicPr>
          <p:cNvPr id="1031" name="Picture 31" descr="Icon-04">
            <a:hlinkClick r:id="" action="ppaction://hlinkshowjump?jump=previousslide"/>
          </p:cNvPr>
          <p:cNvPicPr>
            <a:picLocks noChangeAspect="1" noChangeArrowheads="1"/>
          </p:cNvPicPr>
          <p:nvPr/>
        </p:nvPicPr>
        <p:blipFill>
          <a:blip r:embed="rId7"/>
          <a:srcRect/>
          <a:stretch>
            <a:fillRect/>
          </a:stretch>
        </p:blipFill>
        <p:spPr bwMode="auto">
          <a:xfrm>
            <a:off x="7286625" y="6523038"/>
            <a:ext cx="328613" cy="301625"/>
          </a:xfrm>
          <a:prstGeom prst="rect">
            <a:avLst/>
          </a:prstGeom>
          <a:noFill/>
          <a:ln w="9525">
            <a:noFill/>
            <a:miter lim="800000"/>
            <a:headEnd/>
            <a:tailEnd/>
          </a:ln>
        </p:spPr>
      </p:pic>
      <p:pic>
        <p:nvPicPr>
          <p:cNvPr id="1032" name="Picture 32" descr="Icon-05">
            <a:hlinkClick r:id="" action="ppaction://hlinkshowjump?jump=firstslide"/>
          </p:cNvPr>
          <p:cNvPicPr>
            <a:picLocks noChangeAspect="1" noChangeArrowheads="1"/>
          </p:cNvPicPr>
          <p:nvPr/>
        </p:nvPicPr>
        <p:blipFill>
          <a:blip r:embed="rId8"/>
          <a:srcRect/>
          <a:stretch>
            <a:fillRect/>
          </a:stretch>
        </p:blipFill>
        <p:spPr bwMode="auto">
          <a:xfrm>
            <a:off x="6804025" y="6523038"/>
            <a:ext cx="328613" cy="301625"/>
          </a:xfrm>
          <a:prstGeom prst="rect">
            <a:avLst/>
          </a:prstGeom>
          <a:noFill/>
          <a:ln w="9525">
            <a:noFill/>
            <a:miter lim="800000"/>
            <a:headEnd/>
            <a:tailEnd/>
          </a:ln>
        </p:spPr>
      </p:pic>
      <p:pic>
        <p:nvPicPr>
          <p:cNvPr id="1033" name="Picture 33" descr="Icon-06">
            <a:hlinkClick r:id="" action="ppaction://hlinkshowjump?jump=lastslide"/>
          </p:cNvPr>
          <p:cNvPicPr>
            <a:picLocks noChangeAspect="1" noChangeArrowheads="1"/>
          </p:cNvPicPr>
          <p:nvPr/>
        </p:nvPicPr>
        <p:blipFill>
          <a:blip r:embed="rId9"/>
          <a:srcRect/>
          <a:stretch>
            <a:fillRect/>
          </a:stretch>
        </p:blipFill>
        <p:spPr bwMode="auto">
          <a:xfrm>
            <a:off x="8737600" y="6523038"/>
            <a:ext cx="338138" cy="301625"/>
          </a:xfrm>
          <a:prstGeom prst="rect">
            <a:avLst/>
          </a:prstGeom>
          <a:noFill/>
          <a:ln w="9525">
            <a:noFill/>
            <a:miter lim="800000"/>
            <a:headEnd/>
            <a:tailEnd/>
          </a:ln>
        </p:spPr>
      </p:pic>
      <p:sp>
        <p:nvSpPr>
          <p:cNvPr id="22" name="Rectangle 5" descr="Right-1">
            <a:hlinkClick r:id="rId10" action="ppaction://hlinksldjump"/>
          </p:cNvPr>
          <p:cNvSpPr>
            <a:spLocks noChangeArrowheads="1"/>
          </p:cNvSpPr>
          <p:nvPr userDrawn="1"/>
        </p:nvSpPr>
        <p:spPr bwMode="auto">
          <a:xfrm>
            <a:off x="8534400" y="588963"/>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6-2</a:t>
            </a:r>
          </a:p>
        </p:txBody>
      </p:sp>
      <p:sp>
        <p:nvSpPr>
          <p:cNvPr id="23" name="Rectangle 6" descr="Right-2">
            <a:hlinkClick r:id="rId11" action="ppaction://hlinksldjump"/>
          </p:cNvPr>
          <p:cNvSpPr>
            <a:spLocks noChangeArrowheads="1"/>
          </p:cNvSpPr>
          <p:nvPr userDrawn="1"/>
        </p:nvSpPr>
        <p:spPr bwMode="auto">
          <a:xfrm>
            <a:off x="8534400" y="99852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6-3</a:t>
            </a:r>
          </a:p>
        </p:txBody>
      </p:sp>
      <p:sp>
        <p:nvSpPr>
          <p:cNvPr id="24" name="Rectangle 6" descr="Right-3">
            <a:hlinkClick r:id="" action="ppaction://noaction"/>
          </p:cNvPr>
          <p:cNvSpPr>
            <a:spLocks noChangeArrowheads="1"/>
          </p:cNvSpPr>
          <p:nvPr userDrawn="1"/>
        </p:nvSpPr>
        <p:spPr bwMode="auto">
          <a:xfrm>
            <a:off x="8534400" y="1427151"/>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6-4</a:t>
            </a:r>
          </a:p>
        </p:txBody>
      </p:sp>
      <p:sp>
        <p:nvSpPr>
          <p:cNvPr id="25" name="Rectangle 6" descr="Right-4">
            <a:hlinkClick r:id="rId12" action="ppaction://hlinksldjump"/>
          </p:cNvPr>
          <p:cNvSpPr>
            <a:spLocks noChangeArrowheads="1"/>
          </p:cNvSpPr>
          <p:nvPr userDrawn="1"/>
        </p:nvSpPr>
        <p:spPr bwMode="auto">
          <a:xfrm>
            <a:off x="8534400" y="1855779"/>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6-5</a:t>
            </a:r>
          </a:p>
        </p:txBody>
      </p:sp>
      <p:sp>
        <p:nvSpPr>
          <p:cNvPr id="26" name="Rectangle 6" descr="Right-2">
            <a:hlinkClick r:id="rId13" action="ppaction://hlinksldjump"/>
          </p:cNvPr>
          <p:cNvSpPr>
            <a:spLocks noChangeArrowheads="1"/>
          </p:cNvSpPr>
          <p:nvPr userDrawn="1"/>
        </p:nvSpPr>
        <p:spPr bwMode="auto">
          <a:xfrm>
            <a:off x="8534400" y="22844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6-6</a:t>
            </a:r>
          </a:p>
        </p:txBody>
      </p:sp>
      <p:sp>
        <p:nvSpPr>
          <p:cNvPr id="27" name="Rectangle 6" descr="Right-2">
            <a:hlinkClick r:id="rId14" action="ppaction://hlinksldjump"/>
          </p:cNvPr>
          <p:cNvSpPr>
            <a:spLocks noChangeArrowheads="1"/>
          </p:cNvSpPr>
          <p:nvPr userDrawn="1"/>
        </p:nvSpPr>
        <p:spPr bwMode="auto">
          <a:xfrm>
            <a:off x="8534400" y="2713034"/>
            <a:ext cx="609600" cy="287338"/>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6-7</a:t>
            </a:r>
          </a:p>
        </p:txBody>
      </p:sp>
      <p:sp>
        <p:nvSpPr>
          <p:cNvPr id="28" name="Rectangle 6" descr="Right-2">
            <a:hlinkClick r:id="rId15" action="ppaction://hlinksldjump"/>
          </p:cNvPr>
          <p:cNvSpPr>
            <a:spLocks noChangeArrowheads="1"/>
          </p:cNvSpPr>
          <p:nvPr userDrawn="1"/>
        </p:nvSpPr>
        <p:spPr bwMode="auto">
          <a:xfrm>
            <a:off x="8534400" y="3141663"/>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6-8</a:t>
            </a:r>
          </a:p>
        </p:txBody>
      </p:sp>
      <p:sp>
        <p:nvSpPr>
          <p:cNvPr id="29" name="Rectangle 6" descr="Right-2">
            <a:hlinkClick r:id="" action="ppaction://noaction"/>
          </p:cNvPr>
          <p:cNvSpPr>
            <a:spLocks noChangeArrowheads="1"/>
          </p:cNvSpPr>
          <p:nvPr userDrawn="1"/>
        </p:nvSpPr>
        <p:spPr bwMode="auto">
          <a:xfrm>
            <a:off x="8532440" y="3573711"/>
            <a:ext cx="609600" cy="287337"/>
          </a:xfrm>
          <a:prstGeom prst="rect">
            <a:avLst/>
          </a:prstGeom>
          <a:solidFill>
            <a:srgbClr val="003366"/>
          </a:solidFill>
          <a:ln>
            <a:noFill/>
          </a:ln>
          <a:extLst/>
        </p:spPr>
        <p:txBody>
          <a:bodyPr wrap="none" anchor="ctr"/>
          <a:lstStyle/>
          <a:p>
            <a:pPr lvl="0" algn="ctr" eaLnBrk="1" hangingPunct="1"/>
            <a:r>
              <a:rPr lang="en-US" altLang="zh-TW" dirty="0" smtClean="0">
                <a:solidFill>
                  <a:srgbClr val="777777"/>
                </a:solidFill>
                <a:latin typeface="Arial" charset="0"/>
              </a:rPr>
              <a:t>6-9</a:t>
            </a:r>
          </a:p>
        </p:txBody>
      </p:sp>
      <p:sp>
        <p:nvSpPr>
          <p:cNvPr id="30" name="Rectangle 6" descr="Right-2">
            <a:hlinkClick r:id="" action="ppaction://noaction"/>
          </p:cNvPr>
          <p:cNvSpPr>
            <a:spLocks noChangeArrowheads="1"/>
          </p:cNvSpPr>
          <p:nvPr userDrawn="1"/>
        </p:nvSpPr>
        <p:spPr bwMode="auto">
          <a:xfrm>
            <a:off x="8532440" y="4005759"/>
            <a:ext cx="609600" cy="287337"/>
          </a:xfrm>
          <a:prstGeom prst="rect">
            <a:avLst/>
          </a:prstGeom>
          <a:solidFill>
            <a:srgbClr val="4FA9C5"/>
          </a:solidFill>
          <a:ln>
            <a:noFill/>
          </a:ln>
          <a:extLst/>
        </p:spPr>
        <p:txBody>
          <a:bodyPr wrap="none" anchor="ctr"/>
          <a:lstStyle/>
          <a:p>
            <a:pPr lvl="0" algn="ctr" eaLnBrk="1" hangingPunct="1"/>
            <a:r>
              <a:rPr lang="en-US" altLang="zh-TW" u="none" dirty="0" smtClean="0">
                <a:latin typeface="Arial" charset="0"/>
              </a:rPr>
              <a:t>6-10</a:t>
            </a:r>
          </a:p>
        </p:txBody>
      </p:sp>
      <p:sp>
        <p:nvSpPr>
          <p:cNvPr id="31" name="Rectangle 6" descr="Right-2">
            <a:hlinkClick r:id="" action="ppaction://noaction"/>
          </p:cNvPr>
          <p:cNvSpPr>
            <a:spLocks noChangeArrowheads="1"/>
          </p:cNvSpPr>
          <p:nvPr userDrawn="1"/>
        </p:nvSpPr>
        <p:spPr bwMode="auto">
          <a:xfrm>
            <a:off x="8532440" y="4437807"/>
            <a:ext cx="609600" cy="287337"/>
          </a:xfrm>
          <a:prstGeom prst="rect">
            <a:avLst/>
          </a:prstGeom>
          <a:solidFill>
            <a:srgbClr val="003366"/>
          </a:solidFill>
          <a:ln>
            <a:noFill/>
          </a:ln>
          <a:extLst/>
        </p:spPr>
        <p:txBody>
          <a:bodyPr wrap="none" anchor="ctr"/>
          <a:lstStyle>
            <a:lvl1pPr eaLnBrk="0" hangingPunct="0">
              <a:defRPr kumimoji="1" b="1">
                <a:solidFill>
                  <a:schemeClr val="bg1"/>
                </a:solidFill>
                <a:latin typeface="Times New Roman" pitchFamily="18" charset="0"/>
                <a:ea typeface="標楷體" pitchFamily="65" charset="-120"/>
              </a:defRPr>
            </a:lvl1pPr>
            <a:lvl2pPr marL="742950" indent="-285750" eaLnBrk="0" hangingPunct="0">
              <a:defRPr kumimoji="1" b="1">
                <a:solidFill>
                  <a:schemeClr val="bg1"/>
                </a:solidFill>
                <a:latin typeface="Times New Roman" pitchFamily="18" charset="0"/>
                <a:ea typeface="標楷體" pitchFamily="65" charset="-120"/>
              </a:defRPr>
            </a:lvl2pPr>
            <a:lvl3pPr marL="1143000" indent="-228600" eaLnBrk="0" hangingPunct="0">
              <a:defRPr kumimoji="1" b="1">
                <a:solidFill>
                  <a:schemeClr val="bg1"/>
                </a:solidFill>
                <a:latin typeface="Times New Roman" pitchFamily="18" charset="0"/>
                <a:ea typeface="標楷體" pitchFamily="65" charset="-120"/>
              </a:defRPr>
            </a:lvl3pPr>
            <a:lvl4pPr marL="1600200" indent="-228600" eaLnBrk="0" hangingPunct="0">
              <a:defRPr kumimoji="1" b="1">
                <a:solidFill>
                  <a:schemeClr val="bg1"/>
                </a:solidFill>
                <a:latin typeface="Times New Roman" pitchFamily="18" charset="0"/>
                <a:ea typeface="標楷體" pitchFamily="65" charset="-120"/>
              </a:defRPr>
            </a:lvl4pPr>
            <a:lvl5pPr marL="2057400" indent="-228600" eaLnBrk="0" hangingPunct="0">
              <a:defRPr kumimoji="1" b="1">
                <a:solidFill>
                  <a:schemeClr val="bg1"/>
                </a:solidFill>
                <a:latin typeface="Times New Roman" pitchFamily="18" charset="0"/>
                <a:ea typeface="標楷體" pitchFamily="65" charset="-120"/>
              </a:defRPr>
            </a:lvl5pPr>
            <a:lvl6pPr marL="25146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6pPr>
            <a:lvl7pPr marL="29718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7pPr>
            <a:lvl8pPr marL="34290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8pPr>
            <a:lvl9pPr marL="3886200" indent="-228600" eaLnBrk="0" fontAlgn="base" hangingPunct="0">
              <a:spcBef>
                <a:spcPct val="0"/>
              </a:spcBef>
              <a:spcAft>
                <a:spcPct val="0"/>
              </a:spcAft>
              <a:defRPr kumimoji="1" b="1">
                <a:solidFill>
                  <a:schemeClr val="bg1"/>
                </a:solidFill>
                <a:latin typeface="Times New Roman" pitchFamily="18" charset="0"/>
                <a:ea typeface="標楷體" pitchFamily="65" charset="-120"/>
              </a:defRPr>
            </a:lvl9pPr>
          </a:lstStyle>
          <a:p>
            <a:pPr algn="ctr" eaLnBrk="1" hangingPunct="1">
              <a:defRPr/>
            </a:pPr>
            <a:r>
              <a:rPr lang="en-US" altLang="zh-TW" dirty="0" smtClean="0">
                <a:solidFill>
                  <a:srgbClr val="777777"/>
                </a:solidFill>
                <a:latin typeface="Arial" charset="0"/>
                <a:ea typeface="新細明體" charset="-120"/>
              </a:rPr>
              <a:t>6-11</a:t>
            </a:r>
          </a:p>
        </p:txBody>
      </p:sp>
    </p:spTree>
    <p:extLst>
      <p:ext uri="{BB962C8B-B14F-4D97-AF65-F5344CB8AC3E}">
        <p14:creationId xmlns:p14="http://schemas.microsoft.com/office/powerpoint/2010/main" val="1483680274"/>
      </p:ext>
    </p:extLst>
  </p:cSld>
  <p:clrMap bg1="lt1" tx1="dk1" bg2="lt2" tx2="dk2" accent1="accent1" accent2="accent2" accent3="accent3" accent4="accent4" accent5="accent5" accent6="accent6" hlink="hlink" folHlink="folHlink"/>
  <p:sldLayoutIdLst>
    <p:sldLayoutId id="2147486557" r:id="rId1"/>
    <p:sldLayoutId id="2147486558" r:id="rId2"/>
  </p:sldLayoutIdLst>
  <p:transition/>
  <p:timing>
    <p:tnLst>
      <p:par>
        <p:cTn id="1" dur="indefinite" restart="never" nodeType="tmRoot"/>
      </p:par>
    </p:tnLst>
  </p:timing>
  <p:txStyles>
    <p:title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p:titleStyle>
    <p:bodyStyle>
      <a:lvl1pPr marL="808038" indent="-808038" algn="l" rtl="0" eaLnBrk="0" fontAlgn="base" hangingPunct="0">
        <a:spcBef>
          <a:spcPct val="20000"/>
        </a:spcBef>
        <a:spcAft>
          <a:spcPct val="0"/>
        </a:spcAft>
        <a:buChar char="•"/>
        <a:defRPr kumimoji="1" lang="zh-TW" altLang="en-US" sz="3200" b="1" dirty="0">
          <a:solidFill>
            <a:srgbClr val="0099FF"/>
          </a:solidFill>
          <a:latin typeface="+mj-ea"/>
          <a:ea typeface="+mj-ea"/>
          <a:cs typeface="+mn-cs"/>
        </a:defRPr>
      </a:lvl1pPr>
      <a:lvl2pPr marL="1588" indent="712788" algn="just" rtl="0" eaLnBrk="0" fontAlgn="base" hangingPunct="0">
        <a:lnSpc>
          <a:spcPct val="110000"/>
        </a:lnSpc>
        <a:spcBef>
          <a:spcPct val="20000"/>
        </a:spcBef>
        <a:spcAft>
          <a:spcPct val="0"/>
        </a:spcAft>
        <a:buChar char="–"/>
        <a:defRPr lang="en-US" altLang="zh-TW" sz="2800" dirty="0">
          <a:solidFill>
            <a:schemeClr val="tx1"/>
          </a:solidFill>
          <a:latin typeface="+mn-lt"/>
          <a:ea typeface="+mn-ea"/>
        </a:defRPr>
      </a:lvl2pPr>
      <a:lvl3pPr marL="273050" indent="-269875" algn="just" rtl="0" eaLnBrk="0" fontAlgn="base" hangingPunct="0">
        <a:spcBef>
          <a:spcPct val="20000"/>
        </a:spcBef>
        <a:spcAft>
          <a:spcPct val="0"/>
        </a:spcAft>
        <a:buChar char="•"/>
        <a:defRPr kumimoji="1" lang="en-US" altLang="zh-TW" sz="2800" dirty="0">
          <a:solidFill>
            <a:schemeClr val="tx1"/>
          </a:solidFill>
          <a:latin typeface="+mn-lt"/>
          <a:ea typeface="+mn-ea"/>
        </a:defRPr>
      </a:lvl3pPr>
      <a:lvl4pPr marL="273050" indent="1098550" algn="just" rtl="0" eaLnBrk="0" fontAlgn="base" hangingPunct="0">
        <a:spcBef>
          <a:spcPct val="20000"/>
        </a:spcBef>
        <a:spcAft>
          <a:spcPct val="0"/>
        </a:spcAft>
        <a:buChar char="–"/>
        <a:defRPr kumimoji="1" lang="en-US" altLang="zh-TW" sz="2800" dirty="0">
          <a:solidFill>
            <a:schemeClr val="tx1"/>
          </a:solidFill>
          <a:latin typeface="+mn-lt"/>
          <a:ea typeface="+mn-ea"/>
        </a:defRPr>
      </a:lvl4pPr>
      <a:lvl5pPr marL="712788" indent="-439738" algn="just" rtl="0" eaLnBrk="0" fontAlgn="base" hangingPunct="0">
        <a:spcBef>
          <a:spcPct val="20000"/>
        </a:spcBef>
        <a:spcAft>
          <a:spcPct val="0"/>
        </a:spcAft>
        <a:buChar char="»"/>
        <a:defRPr kumimoji="1" lang="zh-TW" altLang="en-US" sz="2800" dirty="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12.xml"/><Relationship Id="rId3" Type="http://schemas.openxmlformats.org/officeDocument/2006/relationships/slide" Target="slide2.xml"/><Relationship Id="rId7" Type="http://schemas.openxmlformats.org/officeDocument/2006/relationships/slide" Target="slide11.xml"/><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slide" Target="slide9.xml"/><Relationship Id="rId5" Type="http://schemas.openxmlformats.org/officeDocument/2006/relationships/slide" Target="slide8.xml"/><Relationship Id="rId4" Type="http://schemas.openxmlformats.org/officeDocument/2006/relationships/slide" Target="slide7.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temp1" descr="MENU-Icon-01"/>
          <p:cNvPicPr>
            <a:picLocks noChangeAspect="1" noChangeArrowheads="1"/>
          </p:cNvPicPr>
          <p:nvPr/>
        </p:nvPicPr>
        <p:blipFill>
          <a:blip r:embed="rId2"/>
          <a:srcRect/>
          <a:stretch>
            <a:fillRect/>
          </a:stretch>
        </p:blipFill>
        <p:spPr bwMode="auto">
          <a:xfrm>
            <a:off x="0" y="1484313"/>
            <a:ext cx="4132263" cy="479425"/>
          </a:xfrm>
          <a:prstGeom prst="rect">
            <a:avLst/>
          </a:prstGeom>
          <a:noFill/>
          <a:ln w="9525">
            <a:noFill/>
            <a:miter lim="800000"/>
            <a:headEnd/>
            <a:tailEnd/>
          </a:ln>
        </p:spPr>
      </p:pic>
      <p:sp>
        <p:nvSpPr>
          <p:cNvPr id="16387" name="temp2"/>
          <p:cNvSpPr txBox="1">
            <a:spLocks noChangeArrowheads="1"/>
          </p:cNvSpPr>
          <p:nvPr/>
        </p:nvSpPr>
        <p:spPr bwMode="auto">
          <a:xfrm>
            <a:off x="71438" y="1555750"/>
            <a:ext cx="3924300" cy="338554"/>
          </a:xfrm>
          <a:prstGeom prst="rect">
            <a:avLst/>
          </a:prstGeom>
          <a:noFill/>
          <a:ln w="9525">
            <a:noFill/>
            <a:miter lim="800000"/>
            <a:headEnd/>
            <a:tailEnd/>
          </a:ln>
        </p:spPr>
        <p:txBody>
          <a:bodyPr>
            <a:spAutoFit/>
          </a:bodyPr>
          <a:lstStyle/>
          <a:p>
            <a:pPr>
              <a:spcBef>
                <a:spcPct val="50000"/>
              </a:spcBef>
              <a:tabLst>
                <a:tab pos="714375" algn="l"/>
              </a:tabLst>
            </a:pPr>
            <a:r>
              <a:rPr lang="zh-TW" altLang="en-US" sz="1600" dirty="0" smtClean="0">
                <a:latin typeface="微軟正黑體" pitchFamily="34" charset="-120"/>
                <a:ea typeface="微軟正黑體" pitchFamily="34" charset="-120"/>
              </a:rPr>
              <a:t>第</a:t>
            </a:r>
            <a:r>
              <a:rPr lang="en-US" altLang="zh-TW" sz="1600" dirty="0" smtClean="0">
                <a:latin typeface="微軟正黑體" pitchFamily="34" charset="-120"/>
                <a:ea typeface="微軟正黑體" pitchFamily="34" charset="-120"/>
              </a:rPr>
              <a:t>6</a:t>
            </a:r>
            <a:r>
              <a:rPr lang="zh-TW" altLang="en-US" sz="1600" dirty="0" smtClean="0">
                <a:latin typeface="微軟正黑體" pitchFamily="34" charset="-120"/>
                <a:ea typeface="微軟正黑體" pitchFamily="34" charset="-120"/>
              </a:rPr>
              <a:t>章   神經</a:t>
            </a:r>
            <a:r>
              <a:rPr lang="zh-TW" altLang="en-US" sz="1600" dirty="0">
                <a:latin typeface="微軟正黑體" pitchFamily="34" charset="-120"/>
                <a:ea typeface="微軟正黑體" pitchFamily="34" charset="-120"/>
              </a:rPr>
              <a:t>網路的優化與</a:t>
            </a:r>
            <a:r>
              <a:rPr lang="zh-TW" altLang="en-US" sz="1600" dirty="0" smtClean="0">
                <a:latin typeface="微軟正黑體" pitchFamily="34" charset="-120"/>
                <a:ea typeface="微軟正黑體" pitchFamily="34" charset="-120"/>
              </a:rPr>
              <a:t>調教</a:t>
            </a:r>
            <a:endParaRPr lang="zh-TW" altLang="en-US" sz="1600" dirty="0">
              <a:latin typeface="微軟正黑體" pitchFamily="34" charset="-120"/>
              <a:ea typeface="微軟正黑體" pitchFamily="34" charset="-120"/>
            </a:endParaRPr>
          </a:p>
        </p:txBody>
      </p:sp>
      <p:grpSp>
        <p:nvGrpSpPr>
          <p:cNvPr id="16388" name="群組 8"/>
          <p:cNvGrpSpPr>
            <a:grpSpLocks/>
          </p:cNvGrpSpPr>
          <p:nvPr/>
        </p:nvGrpSpPr>
        <p:grpSpPr bwMode="auto">
          <a:xfrm>
            <a:off x="219075" y="2407859"/>
            <a:ext cx="6729189" cy="327782"/>
            <a:chOff x="219075" y="2407859"/>
            <a:chExt cx="6729189" cy="327782"/>
          </a:xfrm>
        </p:grpSpPr>
        <p:sp>
          <p:nvSpPr>
            <p:cNvPr id="16407" name="sub-1-1-1" descr="SubNo">
              <a:hlinkClick r:id="rId3" action="ppaction://hlinksldjump"/>
            </p:cNvPr>
            <p:cNvSpPr>
              <a:spLocks noChangeArrowheads="1"/>
            </p:cNvSpPr>
            <p:nvPr/>
          </p:nvSpPr>
          <p:spPr bwMode="auto">
            <a:xfrm>
              <a:off x="219075" y="2408238"/>
              <a:ext cx="614433" cy="327025"/>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dirty="0" smtClean="0"/>
                <a:t>-1</a:t>
              </a:r>
              <a:endParaRPr lang="en-US" altLang="zh-TW" dirty="0"/>
            </a:p>
          </p:txBody>
        </p:sp>
        <p:sp>
          <p:nvSpPr>
            <p:cNvPr id="16408" name="sub-1-1-2" descr="SubName">
              <a:hlinkClick r:id="rId3" action="ppaction://hlinksldjump"/>
            </p:cNvPr>
            <p:cNvSpPr>
              <a:spLocks noChangeArrowheads="1"/>
            </p:cNvSpPr>
            <p:nvPr/>
          </p:nvSpPr>
          <p:spPr bwMode="auto">
            <a:xfrm>
              <a:off x="833691" y="2407859"/>
              <a:ext cx="6114573" cy="327782"/>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a:ea typeface="標楷體" pitchFamily="65" charset="-120"/>
                </a:rPr>
                <a:t>過擬合</a:t>
              </a:r>
              <a:r>
                <a:rPr lang="en-US" altLang="zh-TW" dirty="0">
                  <a:ea typeface="標楷體" pitchFamily="65" charset="-120"/>
                </a:rPr>
                <a:t>(overfitting)</a:t>
              </a:r>
              <a:r>
                <a:rPr lang="zh-TW" altLang="en-US" dirty="0">
                  <a:ea typeface="標楷體" pitchFamily="65" charset="-120"/>
                </a:rPr>
                <a:t>與欠擬合</a:t>
              </a:r>
              <a:r>
                <a:rPr lang="en-US" altLang="zh-TW" dirty="0">
                  <a:ea typeface="標楷體" pitchFamily="65" charset="-120"/>
                </a:rPr>
                <a:t>(</a:t>
              </a:r>
              <a:r>
                <a:rPr lang="en-US" altLang="zh-TW" dirty="0" err="1">
                  <a:ea typeface="標楷體" pitchFamily="65" charset="-120"/>
                </a:rPr>
                <a:t>underfitting</a:t>
              </a:r>
              <a:r>
                <a:rPr lang="en-US" altLang="zh-TW" dirty="0">
                  <a:ea typeface="標楷體" pitchFamily="65" charset="-120"/>
                </a:rPr>
                <a:t>)</a:t>
              </a:r>
              <a:r>
                <a:rPr lang="zh-TW" altLang="en-US" dirty="0">
                  <a:ea typeface="標楷體" pitchFamily="65" charset="-120"/>
                </a:rPr>
                <a:t>問題</a:t>
              </a:r>
            </a:p>
          </p:txBody>
        </p:sp>
      </p:grpSp>
      <p:grpSp>
        <p:nvGrpSpPr>
          <p:cNvPr id="16389" name="群組 11"/>
          <p:cNvGrpSpPr>
            <a:grpSpLocks/>
          </p:cNvGrpSpPr>
          <p:nvPr/>
        </p:nvGrpSpPr>
        <p:grpSpPr bwMode="auto">
          <a:xfrm>
            <a:off x="219075" y="2887282"/>
            <a:ext cx="6729189" cy="327782"/>
            <a:chOff x="219075" y="3042859"/>
            <a:chExt cx="6729189" cy="327782"/>
          </a:xfrm>
        </p:grpSpPr>
        <p:sp>
          <p:nvSpPr>
            <p:cNvPr id="16405" name="sub-1-2-1" descr="SubNo">
              <a:hlinkClick r:id="rId4" action="ppaction://hlinksldjump"/>
            </p:cNvPr>
            <p:cNvSpPr>
              <a:spLocks noChangeArrowheads="1"/>
            </p:cNvSpPr>
            <p:nvPr/>
          </p:nvSpPr>
          <p:spPr bwMode="auto">
            <a:xfrm>
              <a:off x="219075" y="3043238"/>
              <a:ext cx="614433" cy="327025"/>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dirty="0" smtClean="0"/>
                <a:t>-2</a:t>
              </a:r>
              <a:endParaRPr lang="en-US" altLang="zh-TW" dirty="0"/>
            </a:p>
          </p:txBody>
        </p:sp>
        <p:sp>
          <p:nvSpPr>
            <p:cNvPr id="16406" name="sub-1-2-2" descr="SubName">
              <a:hlinkClick r:id="rId4" action="ppaction://hlinksldjump"/>
            </p:cNvPr>
            <p:cNvSpPr>
              <a:spLocks noChangeArrowheads="1"/>
            </p:cNvSpPr>
            <p:nvPr/>
          </p:nvSpPr>
          <p:spPr bwMode="auto">
            <a:xfrm>
              <a:off x="833691" y="3042859"/>
              <a:ext cx="6114573" cy="327782"/>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a:ea typeface="標楷體" pitchFamily="65" charset="-120"/>
                </a:rPr>
                <a:t>數據集劃分</a:t>
              </a:r>
            </a:p>
          </p:txBody>
        </p:sp>
      </p:grpSp>
      <p:grpSp>
        <p:nvGrpSpPr>
          <p:cNvPr id="16391" name="群組 14"/>
          <p:cNvGrpSpPr>
            <a:grpSpLocks/>
          </p:cNvGrpSpPr>
          <p:nvPr/>
        </p:nvGrpSpPr>
        <p:grpSpPr bwMode="auto">
          <a:xfrm>
            <a:off x="223838" y="3429000"/>
            <a:ext cx="6724426" cy="328613"/>
            <a:chOff x="219075" y="3678237"/>
            <a:chExt cx="6724427" cy="328293"/>
          </a:xfrm>
        </p:grpSpPr>
        <p:sp>
          <p:nvSpPr>
            <p:cNvPr id="16401" name="sub-1-3-1" descr="SubNo">
              <a:hlinkClick r:id="rId5" action="ppaction://hlinksldjump"/>
            </p:cNvPr>
            <p:cNvSpPr>
              <a:spLocks noChangeArrowheads="1"/>
            </p:cNvSpPr>
            <p:nvPr/>
          </p:nvSpPr>
          <p:spPr bwMode="auto">
            <a:xfrm>
              <a:off x="219075" y="3678238"/>
              <a:ext cx="638149" cy="328292"/>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dirty="0" smtClean="0"/>
                <a:t>-4</a:t>
              </a:r>
              <a:endParaRPr lang="en-US" altLang="zh-TW" dirty="0"/>
            </a:p>
          </p:txBody>
        </p:sp>
        <p:sp>
          <p:nvSpPr>
            <p:cNvPr id="16402" name="sub-1-3-2" descr="SubName">
              <a:hlinkClick r:id="rId5" action="ppaction://hlinksldjump"/>
            </p:cNvPr>
            <p:cNvSpPr>
              <a:spLocks noChangeArrowheads="1"/>
            </p:cNvSpPr>
            <p:nvPr/>
          </p:nvSpPr>
          <p:spPr bwMode="auto">
            <a:xfrm>
              <a:off x="833691" y="3678237"/>
              <a:ext cx="6109811" cy="327462"/>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smtClean="0">
                  <a:ea typeface="標楷體" pitchFamily="65" charset="-120"/>
                </a:rPr>
                <a:t>設定</a:t>
              </a:r>
              <a:r>
                <a:rPr lang="zh-TW" altLang="en-US" dirty="0">
                  <a:ea typeface="標楷體" pitchFamily="65" charset="-120"/>
                </a:rPr>
                <a:t>模型層數對</a:t>
              </a:r>
            </a:p>
          </p:txBody>
        </p:sp>
      </p:grpSp>
      <p:grpSp>
        <p:nvGrpSpPr>
          <p:cNvPr id="16392" name="群組 14"/>
          <p:cNvGrpSpPr>
            <a:grpSpLocks/>
          </p:cNvGrpSpPr>
          <p:nvPr/>
        </p:nvGrpSpPr>
        <p:grpSpPr bwMode="auto">
          <a:xfrm>
            <a:off x="251520" y="3933056"/>
            <a:ext cx="6696744" cy="333376"/>
            <a:chOff x="219075" y="3678237"/>
            <a:chExt cx="6696744" cy="333038"/>
          </a:xfrm>
        </p:grpSpPr>
        <p:sp>
          <p:nvSpPr>
            <p:cNvPr id="16399" name="sub-1-3-1" descr="SubNo">
              <a:hlinkClick r:id="rId6" action="ppaction://hlinksldjump"/>
            </p:cNvPr>
            <p:cNvSpPr>
              <a:spLocks noChangeArrowheads="1"/>
            </p:cNvSpPr>
            <p:nvPr/>
          </p:nvSpPr>
          <p:spPr bwMode="auto">
            <a:xfrm>
              <a:off x="219075" y="3678238"/>
              <a:ext cx="638149" cy="333037"/>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dirty="0" smtClean="0"/>
                <a:t>-5</a:t>
              </a:r>
              <a:endParaRPr lang="en-US" altLang="zh-TW" dirty="0"/>
            </a:p>
          </p:txBody>
        </p:sp>
        <p:sp>
          <p:nvSpPr>
            <p:cNvPr id="16400" name="sub-1-3-2" descr="SubName">
              <a:hlinkClick r:id="rId6" action="ppaction://hlinksldjump"/>
            </p:cNvPr>
            <p:cNvSpPr>
              <a:spLocks noChangeArrowheads="1"/>
            </p:cNvSpPr>
            <p:nvPr/>
          </p:nvSpPr>
          <p:spPr bwMode="auto">
            <a:xfrm>
              <a:off x="833691" y="3678237"/>
              <a:ext cx="6082128" cy="327450"/>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a:ea typeface="標楷體" pitchFamily="65" charset="-120"/>
                </a:rPr>
                <a:t>使用</a:t>
              </a:r>
              <a:r>
                <a:rPr lang="en-US" altLang="zh-TW" dirty="0">
                  <a:ea typeface="標楷體" pitchFamily="65" charset="-120"/>
                </a:rPr>
                <a:t>Dropout</a:t>
              </a:r>
              <a:endParaRPr lang="zh-TW" altLang="en-US" dirty="0">
                <a:ea typeface="標楷體" pitchFamily="65" charset="-120"/>
              </a:endParaRPr>
            </a:p>
          </p:txBody>
        </p:sp>
      </p:grpSp>
      <p:grpSp>
        <p:nvGrpSpPr>
          <p:cNvPr id="16393" name="群組 14"/>
          <p:cNvGrpSpPr>
            <a:grpSpLocks/>
          </p:cNvGrpSpPr>
          <p:nvPr/>
        </p:nvGrpSpPr>
        <p:grpSpPr bwMode="auto">
          <a:xfrm>
            <a:off x="252660" y="4424334"/>
            <a:ext cx="6695604" cy="327782"/>
            <a:chOff x="219075" y="3678238"/>
            <a:chExt cx="6695604" cy="327449"/>
          </a:xfrm>
        </p:grpSpPr>
        <p:sp>
          <p:nvSpPr>
            <p:cNvPr id="16397" name="sub-1-3-1" descr="SubNo">
              <a:hlinkClick r:id="rId7" action="ppaction://hlinksldjump"/>
            </p:cNvPr>
            <p:cNvSpPr>
              <a:spLocks noChangeArrowheads="1"/>
            </p:cNvSpPr>
            <p:nvPr/>
          </p:nvSpPr>
          <p:spPr bwMode="auto">
            <a:xfrm>
              <a:off x="219075" y="3678238"/>
              <a:ext cx="638149" cy="323521"/>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dirty="0" smtClean="0"/>
                <a:t>-6</a:t>
              </a:r>
              <a:endParaRPr lang="en-US" altLang="zh-TW" dirty="0"/>
            </a:p>
          </p:txBody>
        </p:sp>
        <p:sp>
          <p:nvSpPr>
            <p:cNvPr id="16398" name="sub-1-3-2" descr="SubName">
              <a:hlinkClick r:id="rId7" action="ppaction://hlinksldjump"/>
            </p:cNvPr>
            <p:cNvSpPr>
              <a:spLocks noChangeArrowheads="1"/>
            </p:cNvSpPr>
            <p:nvPr/>
          </p:nvSpPr>
          <p:spPr bwMode="auto">
            <a:xfrm>
              <a:off x="833691" y="3678238"/>
              <a:ext cx="6080988" cy="327449"/>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a:ea typeface="標楷體" pitchFamily="65" charset="-120"/>
                </a:rPr>
                <a:t>使用正則化</a:t>
              </a:r>
              <a:r>
                <a:rPr lang="en-US" altLang="zh-TW" dirty="0">
                  <a:ea typeface="標楷體" pitchFamily="65" charset="-120"/>
                </a:rPr>
                <a:t>(regularization)</a:t>
              </a:r>
              <a:endParaRPr lang="zh-TW" altLang="en-US" dirty="0">
                <a:ea typeface="標楷體" pitchFamily="65" charset="-120"/>
              </a:endParaRPr>
            </a:p>
          </p:txBody>
        </p:sp>
      </p:grpSp>
      <p:grpSp>
        <p:nvGrpSpPr>
          <p:cNvPr id="16394" name="群組 14"/>
          <p:cNvGrpSpPr>
            <a:grpSpLocks/>
          </p:cNvGrpSpPr>
          <p:nvPr/>
        </p:nvGrpSpPr>
        <p:grpSpPr bwMode="auto">
          <a:xfrm>
            <a:off x="258244" y="4900587"/>
            <a:ext cx="6690020" cy="328613"/>
            <a:chOff x="219075" y="3678238"/>
            <a:chExt cx="6690020" cy="328279"/>
          </a:xfrm>
        </p:grpSpPr>
        <p:sp>
          <p:nvSpPr>
            <p:cNvPr id="16395" name="sub-1-3-1" descr="SubNo">
              <a:hlinkClick r:id="rId8" action="ppaction://hlinksldjump"/>
            </p:cNvPr>
            <p:cNvSpPr>
              <a:spLocks noChangeArrowheads="1"/>
            </p:cNvSpPr>
            <p:nvPr/>
          </p:nvSpPr>
          <p:spPr bwMode="auto">
            <a:xfrm>
              <a:off x="219075" y="3678238"/>
              <a:ext cx="638149" cy="328279"/>
            </a:xfrm>
            <a:prstGeom prst="rect">
              <a:avLst/>
            </a:prstGeom>
            <a:solidFill>
              <a:srgbClr val="4FA9C5"/>
            </a:solidFill>
            <a:ln w="9525">
              <a:noFill/>
              <a:miter lim="800000"/>
              <a:headEnd/>
              <a:tailEnd/>
            </a:ln>
          </p:spPr>
          <p:txBody>
            <a:bodyPr wrap="none" anchor="ctr"/>
            <a:lstStyle/>
            <a:p>
              <a:pPr algn="ctr">
                <a:lnSpc>
                  <a:spcPct val="85000"/>
                </a:lnSpc>
                <a:tabLst>
                  <a:tab pos="714375" algn="l"/>
                </a:tabLst>
              </a:pPr>
              <a:r>
                <a:rPr lang="en-US" altLang="zh-TW" dirty="0"/>
                <a:t>6</a:t>
              </a:r>
              <a:r>
                <a:rPr lang="en-US" altLang="zh-TW" smtClean="0"/>
                <a:t>-7</a:t>
              </a:r>
              <a:endParaRPr lang="en-US" altLang="zh-TW" dirty="0"/>
            </a:p>
          </p:txBody>
        </p:sp>
        <p:sp>
          <p:nvSpPr>
            <p:cNvPr id="16396" name="sub-1-3-2" descr="SubName">
              <a:hlinkClick r:id="rId8" action="ppaction://hlinksldjump"/>
            </p:cNvPr>
            <p:cNvSpPr>
              <a:spLocks noChangeArrowheads="1"/>
            </p:cNvSpPr>
            <p:nvPr/>
          </p:nvSpPr>
          <p:spPr bwMode="auto">
            <a:xfrm>
              <a:off x="833691" y="3678242"/>
              <a:ext cx="6075404" cy="327441"/>
            </a:xfrm>
            <a:prstGeom prst="rect">
              <a:avLst/>
            </a:prstGeom>
            <a:solidFill>
              <a:schemeClr val="tx1"/>
            </a:solidFill>
            <a:ln w="9525">
              <a:noFill/>
              <a:miter lim="800000"/>
              <a:headEnd/>
              <a:tailEnd/>
            </a:ln>
          </p:spPr>
          <p:txBody>
            <a:bodyPr wrap="square" anchor="ctr">
              <a:spAutoFit/>
            </a:bodyPr>
            <a:lstStyle/>
            <a:p>
              <a:pPr marL="88900">
                <a:lnSpc>
                  <a:spcPct val="85000"/>
                </a:lnSpc>
                <a:spcBef>
                  <a:spcPct val="50000"/>
                </a:spcBef>
                <a:tabLst>
                  <a:tab pos="714375" algn="l"/>
                </a:tabLst>
              </a:pPr>
              <a:r>
                <a:rPr lang="zh-TW" altLang="en-US" dirty="0">
                  <a:ea typeface="標楷體" pitchFamily="65" charset="-120"/>
                </a:rPr>
                <a:t>數據增強</a:t>
              </a:r>
              <a:r>
                <a:rPr lang="en-US" altLang="zh-TW" dirty="0">
                  <a:ea typeface="標楷體" pitchFamily="65" charset="-120"/>
                </a:rPr>
                <a:t>(Data Augmentation)</a:t>
              </a:r>
              <a:endParaRPr lang="zh-TW" altLang="en-US" dirty="0">
                <a:ea typeface="標楷體" pitchFamily="65" charset="-120"/>
              </a:endParaRPr>
            </a:p>
          </p:txBody>
        </p:sp>
      </p:gr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27784" y="279308"/>
            <a:ext cx="3960000" cy="6174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865561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p:cNvSpPr txBox="1">
            <a:spLocks/>
          </p:cNvSpPr>
          <p:nvPr/>
        </p:nvSpPr>
        <p:spPr bwMode="auto">
          <a:xfrm>
            <a:off x="333375" y="836067"/>
            <a:ext cx="8135938"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a:lstStyle>
          <a:p>
            <a:pPr marL="901700" indent="-900113">
              <a:defRPr/>
            </a:pPr>
            <a:r>
              <a:rPr lang="en-US" altLang="zh-TW" dirty="0"/>
              <a:t>6</a:t>
            </a:r>
            <a:r>
              <a:rPr lang="en-US" altLang="zh-TW" dirty="0" smtClean="0"/>
              <a:t>-6</a:t>
            </a:r>
            <a:r>
              <a:rPr lang="zh-TW" altLang="en-US" dirty="0" smtClean="0"/>
              <a:t>  使用</a:t>
            </a:r>
            <a:r>
              <a:rPr lang="zh-TW" altLang="en-US" dirty="0"/>
              <a:t>正則</a:t>
            </a:r>
            <a:r>
              <a:rPr lang="zh-TW" altLang="en-US" dirty="0" smtClean="0"/>
              <a:t>化</a:t>
            </a:r>
            <a:r>
              <a:rPr lang="en-US" altLang="zh-TW" dirty="0" smtClean="0"/>
              <a:t/>
            </a:r>
            <a:br>
              <a:rPr lang="en-US" altLang="zh-TW" dirty="0" smtClean="0"/>
            </a:br>
            <a:r>
              <a:rPr lang="en-US" altLang="zh-TW" dirty="0" smtClean="0"/>
              <a:t>(</a:t>
            </a:r>
            <a:r>
              <a:rPr lang="en-US" altLang="zh-TW" dirty="0"/>
              <a:t>regularization)</a:t>
            </a:r>
            <a:endParaRPr lang="zh-TW" altLang="en-US" dirty="0" smtClean="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88424" y="160323"/>
            <a:ext cx="3600000" cy="63180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標題 1"/>
          <p:cNvSpPr>
            <a:spLocks noGrp="1"/>
          </p:cNvSpPr>
          <p:nvPr>
            <p:ph type="title"/>
          </p:nvPr>
        </p:nvSpPr>
        <p:spPr>
          <a:xfrm>
            <a:off x="333375" y="455613"/>
            <a:ext cx="8135938" cy="720725"/>
          </a:xfrm>
        </p:spPr>
        <p:txBody>
          <a:bodyPr/>
          <a:lstStyle/>
          <a:p>
            <a:pPr marL="1588">
              <a:defRPr/>
            </a:pPr>
            <a:r>
              <a:rPr lang="en-US" altLang="zh-TW" kern="1200" dirty="0"/>
              <a:t>6</a:t>
            </a:r>
            <a:r>
              <a:rPr lang="en-US" altLang="zh-TW" kern="1200" dirty="0" smtClean="0"/>
              <a:t>-7</a:t>
            </a:r>
            <a:r>
              <a:rPr lang="zh-TW" altLang="en-US" kern="1200" dirty="0" smtClean="0"/>
              <a:t> </a:t>
            </a:r>
            <a:r>
              <a:rPr lang="zh-TW" altLang="en-US" dirty="0" smtClean="0"/>
              <a:t>數據</a:t>
            </a:r>
            <a:r>
              <a:rPr lang="zh-TW" altLang="en-US" dirty="0"/>
              <a:t>增強</a:t>
            </a:r>
            <a:r>
              <a:rPr lang="en-US" altLang="zh-TW" dirty="0"/>
              <a:t>(Data Augmentation)</a:t>
            </a:r>
            <a:endParaRPr lang="zh-TW" altLang="en-US" kern="1200" dirty="0" smtClean="0"/>
          </a:p>
        </p:txBody>
      </p:sp>
      <p:sp>
        <p:nvSpPr>
          <p:cNvPr id="4" name="內容版面配置區 3"/>
          <p:cNvSpPr txBox="1">
            <a:spLocks/>
          </p:cNvSpPr>
          <p:nvPr/>
        </p:nvSpPr>
        <p:spPr bwMode="auto">
          <a:xfrm>
            <a:off x="323850" y="1196975"/>
            <a:ext cx="8208590" cy="5040313"/>
          </a:xfrm>
          <a:prstGeom prst="rect">
            <a:avLst/>
          </a:prstGeom>
          <a:noFill/>
          <a:ln w="9525" algn="ctr">
            <a:noFill/>
            <a:miter lim="800000"/>
            <a:headEnd/>
            <a:tailEnd/>
          </a:ln>
          <a:effectLs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None/>
              <a:defRPr kumimoji="1" lang="zh-TW" altLang="en-US" sz="2800" b="0" dirty="0" smtClean="0">
                <a:solidFill>
                  <a:schemeClr val="tx1"/>
                </a:solidFill>
                <a:latin typeface="+mn-lt"/>
                <a:ea typeface="+mn-ea"/>
                <a:cs typeface="+mn-cs"/>
              </a:defRPr>
            </a:lvl1pPr>
            <a:lvl2pPr marL="1588" indent="712788" algn="just" rtl="0" eaLnBrk="0" fontAlgn="base" hangingPunct="0">
              <a:lnSpc>
                <a:spcPct val="110000"/>
              </a:lnSpc>
              <a:spcBef>
                <a:spcPct val="20000"/>
              </a:spcBef>
              <a:spcAft>
                <a:spcPct val="0"/>
              </a:spcAft>
              <a:buChar char="–"/>
              <a:defRPr sz="2800" b="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b="0">
                <a:solidFill>
                  <a:schemeClr val="tx1"/>
                </a:solidFill>
                <a:latin typeface="+mn-lt"/>
                <a:ea typeface="+mn-ea"/>
              </a:defRPr>
            </a:lvl3pPr>
            <a:lvl4pPr marL="266700" indent="6350" algn="just" rtl="0" eaLnBrk="0" fontAlgn="base" hangingPunct="0">
              <a:spcBef>
                <a:spcPct val="20000"/>
              </a:spcBef>
              <a:spcAft>
                <a:spcPct val="0"/>
              </a:spcAft>
              <a:buChar char="–"/>
              <a:defRPr kumimoji="1" lang="en-US" altLang="zh-TW" sz="2800" b="0">
                <a:solidFill>
                  <a:schemeClr val="tx1"/>
                </a:solidFill>
                <a:latin typeface="+mn-lt"/>
                <a:ea typeface="+mn-ea"/>
              </a:defRPr>
            </a:lvl4pPr>
            <a:lvl5pPr marL="712788" indent="-439738" algn="just" rtl="0" eaLnBrk="0" fontAlgn="base" hangingPunct="0">
              <a:spcBef>
                <a:spcPct val="20000"/>
              </a:spcBef>
              <a:spcAft>
                <a:spcPct val="0"/>
              </a:spcAft>
              <a:buChar char="»"/>
              <a:defRPr kumimoji="1" sz="2800" b="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a:lstStyle>
          <a:p>
            <a:pPr lvl="0"/>
            <a:r>
              <a:rPr lang="en-US" altLang="zh-TW" sz="3200" b="1" kern="0" dirty="0" smtClean="0">
                <a:solidFill>
                  <a:srgbClr val="0099FF"/>
                </a:solidFill>
                <a:latin typeface="微軟正黑體"/>
                <a:ea typeface="微軟正黑體"/>
              </a:rPr>
              <a:t>6-7-1</a:t>
            </a:r>
            <a:r>
              <a:rPr lang="zh-TW" altLang="en-US" sz="3200" b="1" kern="0" dirty="0">
                <a:solidFill>
                  <a:srgbClr val="0099FF"/>
                </a:solidFill>
                <a:latin typeface="微軟正黑體"/>
                <a:ea typeface="微軟正黑體"/>
              </a:rPr>
              <a:t>　</a:t>
            </a:r>
            <a:r>
              <a:rPr lang="zh-TW" altLang="en-US" sz="3200" b="1" kern="0" dirty="0" smtClean="0">
                <a:solidFill>
                  <a:srgbClr val="0099FF"/>
                </a:solidFill>
                <a:latin typeface="微軟正黑體"/>
                <a:ea typeface="微軟正黑體"/>
              </a:rPr>
              <a:t>影像</a:t>
            </a:r>
            <a:r>
              <a:rPr lang="zh-TW" altLang="en-US" sz="3200" b="1" kern="0" dirty="0">
                <a:solidFill>
                  <a:srgbClr val="0099FF"/>
                </a:solidFill>
                <a:latin typeface="微軟正黑體"/>
                <a:ea typeface="微軟正黑體"/>
              </a:rPr>
              <a:t>縮</a:t>
            </a:r>
            <a:r>
              <a:rPr lang="zh-TW" altLang="en-US" sz="3200" b="1" kern="0" dirty="0" smtClean="0">
                <a:solidFill>
                  <a:srgbClr val="0099FF"/>
                </a:solidFill>
                <a:latin typeface="微軟正黑體"/>
                <a:ea typeface="微軟正黑體"/>
              </a:rPr>
              <a:t>放</a:t>
            </a:r>
            <a:endParaRPr lang="en-US" altLang="zh-TW" sz="3200" b="1" kern="0" dirty="0">
              <a:solidFill>
                <a:srgbClr val="0099FF"/>
              </a:solidFill>
              <a:latin typeface="微軟正黑體"/>
              <a:ea typeface="微軟正黑體"/>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145" y="2564904"/>
            <a:ext cx="7920000" cy="24659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p:cNvSpPr txBox="1">
            <a:spLocks noChangeArrowheads="1"/>
          </p:cNvSpPr>
          <p:nvPr/>
        </p:nvSpPr>
        <p:spPr bwMode="auto">
          <a:xfrm>
            <a:off x="339724" y="455613"/>
            <a:ext cx="8480748"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a:lstStyle>
          <a:p>
            <a:pPr marL="801688" indent="-800100">
              <a:defRPr/>
            </a:pPr>
            <a:r>
              <a:rPr lang="en-US" altLang="zh-TW" dirty="0" smtClean="0"/>
              <a:t>6-1</a:t>
            </a:r>
            <a:r>
              <a:rPr lang="zh-TW" altLang="en-US" dirty="0" smtClean="0"/>
              <a:t> 過</a:t>
            </a:r>
            <a:r>
              <a:rPr lang="zh-TW" altLang="en-US" dirty="0"/>
              <a:t>擬合</a:t>
            </a:r>
            <a:r>
              <a:rPr lang="en-US" altLang="zh-TW" dirty="0"/>
              <a:t>(overfitting)</a:t>
            </a:r>
            <a:r>
              <a:rPr lang="zh-TW" altLang="en-US" dirty="0" smtClean="0"/>
              <a:t>與欠</a:t>
            </a:r>
            <a:r>
              <a:rPr lang="zh-TW" altLang="en-US" dirty="0"/>
              <a:t>擬合</a:t>
            </a:r>
            <a:r>
              <a:rPr lang="en-US" altLang="zh-TW" dirty="0"/>
              <a:t>(</a:t>
            </a:r>
            <a:r>
              <a:rPr lang="en-US" altLang="zh-TW" dirty="0" err="1"/>
              <a:t>underfitting</a:t>
            </a:r>
            <a:r>
              <a:rPr lang="en-US" altLang="zh-TW" dirty="0"/>
              <a:t>)</a:t>
            </a:r>
            <a:r>
              <a:rPr lang="zh-TW" altLang="en-US" dirty="0"/>
              <a:t>問題</a:t>
            </a:r>
            <a:endParaRPr lang="zh-TW" altLang="en-US" dirty="0" smtClean="0"/>
          </a:p>
        </p:txBody>
      </p:sp>
      <p:sp>
        <p:nvSpPr>
          <p:cNvPr id="5" name="內容版面配置區 3"/>
          <p:cNvSpPr txBox="1">
            <a:spLocks/>
          </p:cNvSpPr>
          <p:nvPr/>
        </p:nvSpPr>
        <p:spPr bwMode="auto">
          <a:xfrm>
            <a:off x="323850" y="1341015"/>
            <a:ext cx="8136582" cy="5040313"/>
          </a:xfrm>
          <a:prstGeom prst="rect">
            <a:avLst/>
          </a:prstGeom>
          <a:noFill/>
          <a:ln w="9525" algn="ctr">
            <a:noFill/>
            <a:miter lim="800000"/>
            <a:headEnd/>
            <a:tailEnd/>
          </a:ln>
          <a:effectLs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None/>
              <a:defRPr kumimoji="1" lang="zh-TW" altLang="en-US" sz="2800" b="0" dirty="0" smtClean="0">
                <a:solidFill>
                  <a:schemeClr val="tx1"/>
                </a:solidFill>
                <a:latin typeface="+mn-lt"/>
                <a:ea typeface="+mn-ea"/>
                <a:cs typeface="+mn-cs"/>
              </a:defRPr>
            </a:lvl1pPr>
            <a:lvl2pPr marL="1588" indent="712788" algn="just" rtl="0" eaLnBrk="0" fontAlgn="base" hangingPunct="0">
              <a:lnSpc>
                <a:spcPct val="110000"/>
              </a:lnSpc>
              <a:spcBef>
                <a:spcPct val="20000"/>
              </a:spcBef>
              <a:spcAft>
                <a:spcPct val="0"/>
              </a:spcAft>
              <a:buChar char="–"/>
              <a:defRPr sz="2800" b="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b="0">
                <a:solidFill>
                  <a:schemeClr val="tx1"/>
                </a:solidFill>
                <a:latin typeface="+mn-lt"/>
                <a:ea typeface="+mn-ea"/>
              </a:defRPr>
            </a:lvl3pPr>
            <a:lvl4pPr marL="266700" indent="6350" algn="just" rtl="0" eaLnBrk="0" fontAlgn="base" hangingPunct="0">
              <a:spcBef>
                <a:spcPct val="20000"/>
              </a:spcBef>
              <a:spcAft>
                <a:spcPct val="0"/>
              </a:spcAft>
              <a:buChar char="–"/>
              <a:defRPr kumimoji="1" lang="en-US" altLang="zh-TW" sz="2800" b="0">
                <a:solidFill>
                  <a:schemeClr val="tx1"/>
                </a:solidFill>
                <a:latin typeface="+mn-lt"/>
                <a:ea typeface="+mn-ea"/>
              </a:defRPr>
            </a:lvl4pPr>
            <a:lvl5pPr marL="712788" indent="-439738" algn="just" rtl="0" eaLnBrk="0" fontAlgn="base" hangingPunct="0">
              <a:spcBef>
                <a:spcPct val="20000"/>
              </a:spcBef>
              <a:spcAft>
                <a:spcPct val="0"/>
              </a:spcAft>
              <a:buChar char="»"/>
              <a:defRPr kumimoji="1" sz="2800" b="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a:lstStyle>
          <a:p>
            <a:pPr lvl="0"/>
            <a:r>
              <a:rPr lang="en-US" altLang="zh-TW" sz="3200" b="1" kern="0" dirty="0" smtClean="0">
                <a:solidFill>
                  <a:srgbClr val="0099FF"/>
                </a:solidFill>
                <a:latin typeface="微軟正黑體"/>
                <a:ea typeface="微軟正黑體"/>
              </a:rPr>
              <a:t>6-1-1</a:t>
            </a:r>
            <a:r>
              <a:rPr lang="zh-TW" altLang="en-US" sz="3200" b="1" kern="0" dirty="0">
                <a:solidFill>
                  <a:srgbClr val="0099FF"/>
                </a:solidFill>
                <a:latin typeface="微軟正黑體"/>
                <a:ea typeface="微軟正黑體"/>
              </a:rPr>
              <a:t>　</a:t>
            </a:r>
            <a:r>
              <a:rPr lang="zh-TW" altLang="en-US" sz="3200" b="1" kern="0" dirty="0" smtClean="0">
                <a:solidFill>
                  <a:srgbClr val="0099FF"/>
                </a:solidFill>
                <a:latin typeface="微軟正黑體"/>
                <a:ea typeface="微軟正黑體"/>
              </a:rPr>
              <a:t>模型</a:t>
            </a:r>
            <a:r>
              <a:rPr lang="zh-TW" altLang="en-US" sz="3200" b="1" kern="0" dirty="0" smtClean="0">
                <a:solidFill>
                  <a:srgbClr val="0099FF"/>
                </a:solidFill>
                <a:latin typeface="微軟正黑體"/>
                <a:ea typeface="微軟正黑體"/>
              </a:rPr>
              <a:t>容量</a:t>
            </a:r>
            <a:endParaRPr lang="en-US" altLang="zh-TW" sz="3200" b="1" kern="0" dirty="0">
              <a:solidFill>
                <a:srgbClr val="0099FF"/>
              </a:solidFill>
              <a:latin typeface="微軟正黑體"/>
              <a:ea typeface="微軟正黑體"/>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8264" y="1916832"/>
            <a:ext cx="5040000" cy="44093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3528" y="1711597"/>
            <a:ext cx="3600000" cy="31575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28384" y="1772816"/>
            <a:ext cx="3600000" cy="31557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3891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11760" y="1628800"/>
            <a:ext cx="4320000" cy="38106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01314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416" y="1772816"/>
            <a:ext cx="7920000" cy="28377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01314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3"/>
          <p:cNvSpPr txBox="1">
            <a:spLocks/>
          </p:cNvSpPr>
          <p:nvPr/>
        </p:nvSpPr>
        <p:spPr bwMode="auto">
          <a:xfrm>
            <a:off x="323850" y="1196975"/>
            <a:ext cx="8208590" cy="5040313"/>
          </a:xfrm>
          <a:prstGeom prst="rect">
            <a:avLst/>
          </a:prstGeom>
          <a:noFill/>
          <a:ln w="9525" algn="ctr">
            <a:noFill/>
            <a:miter lim="800000"/>
            <a:headEnd/>
            <a:tailEnd/>
          </a:ln>
          <a:effectLs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None/>
              <a:defRPr kumimoji="1" lang="zh-TW" altLang="en-US" sz="2800" b="0" dirty="0" smtClean="0">
                <a:solidFill>
                  <a:schemeClr val="tx1"/>
                </a:solidFill>
                <a:latin typeface="+mn-lt"/>
                <a:ea typeface="+mn-ea"/>
                <a:cs typeface="+mn-cs"/>
              </a:defRPr>
            </a:lvl1pPr>
            <a:lvl2pPr marL="1588" indent="712788" algn="just" rtl="0" eaLnBrk="0" fontAlgn="base" hangingPunct="0">
              <a:lnSpc>
                <a:spcPct val="110000"/>
              </a:lnSpc>
              <a:spcBef>
                <a:spcPct val="20000"/>
              </a:spcBef>
              <a:spcAft>
                <a:spcPct val="0"/>
              </a:spcAft>
              <a:buChar char="–"/>
              <a:defRPr sz="2800" b="0">
                <a:solidFill>
                  <a:schemeClr val="tx1"/>
                </a:solidFill>
                <a:latin typeface="+mn-lt"/>
                <a:ea typeface="+mn-ea"/>
              </a:defRPr>
            </a:lvl2pPr>
            <a:lvl3pPr marL="273050" indent="-269875" algn="just" rtl="0" eaLnBrk="0" fontAlgn="base" hangingPunct="0">
              <a:spcBef>
                <a:spcPct val="20000"/>
              </a:spcBef>
              <a:spcAft>
                <a:spcPct val="0"/>
              </a:spcAft>
              <a:buChar char="•"/>
              <a:defRPr kumimoji="1" lang="zh-TW" altLang="en-US" sz="2800" b="0">
                <a:solidFill>
                  <a:schemeClr val="tx1"/>
                </a:solidFill>
                <a:latin typeface="+mn-lt"/>
                <a:ea typeface="+mn-ea"/>
              </a:defRPr>
            </a:lvl3pPr>
            <a:lvl4pPr marL="266700" indent="6350" algn="just" rtl="0" eaLnBrk="0" fontAlgn="base" hangingPunct="0">
              <a:spcBef>
                <a:spcPct val="20000"/>
              </a:spcBef>
              <a:spcAft>
                <a:spcPct val="0"/>
              </a:spcAft>
              <a:buChar char="–"/>
              <a:defRPr kumimoji="1" lang="en-US" altLang="zh-TW" sz="2800" b="0">
                <a:solidFill>
                  <a:schemeClr val="tx1"/>
                </a:solidFill>
                <a:latin typeface="+mn-lt"/>
                <a:ea typeface="+mn-ea"/>
              </a:defRPr>
            </a:lvl4pPr>
            <a:lvl5pPr marL="712788" indent="-439738" algn="just" rtl="0" eaLnBrk="0" fontAlgn="base" hangingPunct="0">
              <a:spcBef>
                <a:spcPct val="20000"/>
              </a:spcBef>
              <a:spcAft>
                <a:spcPct val="0"/>
              </a:spcAft>
              <a:buChar char="»"/>
              <a:defRPr kumimoji="1" sz="2800" b="0">
                <a:solidFill>
                  <a:schemeClr val="tx1"/>
                </a:solidFill>
                <a:latin typeface="+mn-lt"/>
                <a:ea typeface="+mn-ea"/>
              </a:defRPr>
            </a:lvl5pPr>
            <a:lvl6pPr marL="1784350" algn="l" rtl="0" fontAlgn="base" hangingPunct="0">
              <a:spcBef>
                <a:spcPct val="20000"/>
              </a:spcBef>
              <a:spcAft>
                <a:spcPct val="0"/>
              </a:spcAft>
              <a:defRPr kumimoji="1" sz="2800">
                <a:solidFill>
                  <a:schemeClr val="tx1"/>
                </a:solidFill>
                <a:latin typeface="+mn-lt"/>
                <a:ea typeface="+mn-ea"/>
              </a:defRPr>
            </a:lvl6pPr>
            <a:lvl7pPr marL="2241550" algn="l" rtl="0" fontAlgn="base" hangingPunct="0">
              <a:spcBef>
                <a:spcPct val="20000"/>
              </a:spcBef>
              <a:spcAft>
                <a:spcPct val="0"/>
              </a:spcAft>
              <a:defRPr kumimoji="1" sz="2800">
                <a:solidFill>
                  <a:schemeClr val="tx1"/>
                </a:solidFill>
                <a:latin typeface="+mn-lt"/>
                <a:ea typeface="+mn-ea"/>
              </a:defRPr>
            </a:lvl7pPr>
            <a:lvl8pPr marL="2698750" algn="l" rtl="0" fontAlgn="base" hangingPunct="0">
              <a:spcBef>
                <a:spcPct val="20000"/>
              </a:spcBef>
              <a:spcAft>
                <a:spcPct val="0"/>
              </a:spcAft>
              <a:defRPr kumimoji="1" sz="2800">
                <a:solidFill>
                  <a:schemeClr val="tx1"/>
                </a:solidFill>
                <a:latin typeface="+mn-lt"/>
                <a:ea typeface="+mn-ea"/>
              </a:defRPr>
            </a:lvl8pPr>
            <a:lvl9pPr marL="3155950" algn="l" rtl="0" fontAlgn="base" hangingPunct="0">
              <a:spcBef>
                <a:spcPct val="20000"/>
              </a:spcBef>
              <a:spcAft>
                <a:spcPct val="0"/>
              </a:spcAft>
              <a:defRPr kumimoji="1" sz="2800">
                <a:solidFill>
                  <a:schemeClr val="tx1"/>
                </a:solidFill>
                <a:latin typeface="+mn-lt"/>
                <a:ea typeface="+mn-ea"/>
              </a:defRPr>
            </a:lvl9pPr>
          </a:lstStyle>
          <a:p>
            <a:pPr lvl="0"/>
            <a:r>
              <a:rPr lang="en-US" altLang="zh-TW" sz="3200" b="1" kern="0" dirty="0" smtClean="0">
                <a:solidFill>
                  <a:srgbClr val="0099FF"/>
                </a:solidFill>
                <a:latin typeface="微軟正黑體"/>
                <a:ea typeface="微軟正黑體"/>
              </a:rPr>
              <a:t>6-1-2</a:t>
            </a:r>
            <a:r>
              <a:rPr lang="zh-TW" altLang="en-US" sz="3200" b="1" kern="0" dirty="0">
                <a:solidFill>
                  <a:srgbClr val="0099FF"/>
                </a:solidFill>
                <a:latin typeface="微軟正黑體"/>
                <a:ea typeface="微軟正黑體"/>
              </a:rPr>
              <a:t>　</a:t>
            </a:r>
            <a:r>
              <a:rPr lang="zh-TW" altLang="en-US" sz="3200" b="1" kern="0" dirty="0" smtClean="0">
                <a:solidFill>
                  <a:srgbClr val="0099FF"/>
                </a:solidFill>
                <a:latin typeface="微軟正黑體"/>
                <a:ea typeface="微軟正黑體"/>
              </a:rPr>
              <a:t>如何</a:t>
            </a:r>
            <a:r>
              <a:rPr lang="zh-TW" altLang="en-US" sz="3200" b="1" kern="0" dirty="0">
                <a:solidFill>
                  <a:srgbClr val="0099FF"/>
                </a:solidFill>
                <a:latin typeface="微軟正黑體"/>
                <a:ea typeface="微軟正黑體"/>
              </a:rPr>
              <a:t>識別模型過擬</a:t>
            </a:r>
            <a:r>
              <a:rPr lang="zh-TW" altLang="en-US" sz="3200" b="1" kern="0" dirty="0" smtClean="0">
                <a:solidFill>
                  <a:srgbClr val="0099FF"/>
                </a:solidFill>
                <a:latin typeface="微軟正黑體"/>
                <a:ea typeface="微軟正黑體"/>
              </a:rPr>
              <a:t>合</a:t>
            </a:r>
            <a:endParaRPr lang="en-US" altLang="zh-TW" sz="3200" b="1" kern="0" dirty="0">
              <a:solidFill>
                <a:srgbClr val="0099FF"/>
              </a:solidFill>
              <a:latin typeface="微軟正黑體"/>
              <a:ea typeface="微軟正黑體"/>
            </a:endParaRP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2240" y="2060848"/>
            <a:ext cx="4320000" cy="39557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17807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1"/>
          <p:cNvSpPr txBox="1">
            <a:spLocks/>
          </p:cNvSpPr>
          <p:nvPr/>
        </p:nvSpPr>
        <p:spPr bwMode="auto">
          <a:xfrm>
            <a:off x="333374" y="455613"/>
            <a:ext cx="7839026"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a:lstStyle>
          <a:p>
            <a:pPr marL="1588">
              <a:defRPr/>
            </a:pPr>
            <a:r>
              <a:rPr lang="en-US" altLang="zh-TW" dirty="0"/>
              <a:t>6</a:t>
            </a:r>
            <a:r>
              <a:rPr lang="en-US" altLang="zh-TW" dirty="0" smtClean="0"/>
              <a:t>-2</a:t>
            </a:r>
            <a:r>
              <a:rPr lang="zh-TW" altLang="en-US" dirty="0" smtClean="0"/>
              <a:t> 數據</a:t>
            </a:r>
            <a:r>
              <a:rPr lang="zh-TW" altLang="en-US" dirty="0"/>
              <a:t>集劃分</a:t>
            </a:r>
            <a:endParaRPr lang="zh-TW" altLang="en-US" dirty="0" smtClean="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42248" y="1988840"/>
            <a:ext cx="6120000" cy="34433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5"/>
          <p:cNvSpPr txBox="1">
            <a:spLocks/>
          </p:cNvSpPr>
          <p:nvPr/>
        </p:nvSpPr>
        <p:spPr bwMode="auto">
          <a:xfrm>
            <a:off x="333375" y="455613"/>
            <a:ext cx="8135938"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nchor="ctr"/>
          <a:lstStyle>
            <a:lvl1pPr algn="l" rtl="0" eaLnBrk="0" fontAlgn="base" hangingPunct="0">
              <a:spcBef>
                <a:spcPct val="0"/>
              </a:spcBef>
              <a:spcAft>
                <a:spcPct val="0"/>
              </a:spcAft>
              <a:defRPr kumimoji="1" sz="3600" b="1">
                <a:solidFill>
                  <a:srgbClr val="336699"/>
                </a:solidFill>
                <a:latin typeface="+mj-lt"/>
                <a:ea typeface="+mj-ea"/>
                <a:cs typeface="+mj-cs"/>
              </a:defRPr>
            </a:lvl1pPr>
            <a:lvl2pPr algn="l" rtl="0" eaLnBrk="0" fontAlgn="base" hangingPunct="0">
              <a:spcBef>
                <a:spcPct val="0"/>
              </a:spcBef>
              <a:spcAft>
                <a:spcPct val="0"/>
              </a:spcAft>
              <a:defRPr kumimoji="1" sz="3600" b="1">
                <a:solidFill>
                  <a:srgbClr val="336699"/>
                </a:solidFill>
                <a:latin typeface="Arial" charset="0"/>
                <a:ea typeface="微軟正黑體" pitchFamily="34" charset="-120"/>
              </a:defRPr>
            </a:lvl2pPr>
            <a:lvl3pPr algn="l" rtl="0" eaLnBrk="0" fontAlgn="base" hangingPunct="0">
              <a:spcBef>
                <a:spcPct val="0"/>
              </a:spcBef>
              <a:spcAft>
                <a:spcPct val="0"/>
              </a:spcAft>
              <a:defRPr kumimoji="1" sz="3600" b="1">
                <a:solidFill>
                  <a:srgbClr val="336699"/>
                </a:solidFill>
                <a:latin typeface="Arial" charset="0"/>
                <a:ea typeface="微軟正黑體" pitchFamily="34" charset="-120"/>
              </a:defRPr>
            </a:lvl3pPr>
            <a:lvl4pPr algn="l" rtl="0" eaLnBrk="0" fontAlgn="base" hangingPunct="0">
              <a:spcBef>
                <a:spcPct val="0"/>
              </a:spcBef>
              <a:spcAft>
                <a:spcPct val="0"/>
              </a:spcAft>
              <a:defRPr kumimoji="1" sz="3600" b="1">
                <a:solidFill>
                  <a:srgbClr val="336699"/>
                </a:solidFill>
                <a:latin typeface="Arial" charset="0"/>
                <a:ea typeface="微軟正黑體" pitchFamily="34" charset="-120"/>
              </a:defRPr>
            </a:lvl4pPr>
            <a:lvl5pPr algn="l" rtl="0" eaLnBrk="0" fontAlgn="base" hangingPunct="0">
              <a:spcBef>
                <a:spcPct val="0"/>
              </a:spcBef>
              <a:spcAft>
                <a:spcPct val="0"/>
              </a:spcAft>
              <a:defRPr kumimoji="1" sz="3600" b="1">
                <a:solidFill>
                  <a:srgbClr val="336699"/>
                </a:solidFill>
                <a:latin typeface="Arial" charset="0"/>
                <a:ea typeface="微軟正黑體" pitchFamily="34" charset="-120"/>
              </a:defRPr>
            </a:lvl5pPr>
            <a:lvl6pPr marL="457200" algn="l" rtl="0" eaLnBrk="0" fontAlgn="base" hangingPunct="0">
              <a:spcBef>
                <a:spcPct val="0"/>
              </a:spcBef>
              <a:spcAft>
                <a:spcPct val="0"/>
              </a:spcAft>
              <a:defRPr kumimoji="1" sz="3600" b="1">
                <a:solidFill>
                  <a:srgbClr val="0066FF"/>
                </a:solidFill>
                <a:latin typeface="Arial" charset="0"/>
                <a:ea typeface="微軟正黑體" pitchFamily="34" charset="-120"/>
              </a:defRPr>
            </a:lvl6pPr>
            <a:lvl7pPr marL="914400" algn="l" rtl="0" eaLnBrk="0" fontAlgn="base" hangingPunct="0">
              <a:spcBef>
                <a:spcPct val="0"/>
              </a:spcBef>
              <a:spcAft>
                <a:spcPct val="0"/>
              </a:spcAft>
              <a:defRPr kumimoji="1" sz="3600" b="1">
                <a:solidFill>
                  <a:srgbClr val="0066FF"/>
                </a:solidFill>
                <a:latin typeface="Arial" charset="0"/>
                <a:ea typeface="微軟正黑體" pitchFamily="34" charset="-120"/>
              </a:defRPr>
            </a:lvl7pPr>
            <a:lvl8pPr marL="1371600" algn="l" rtl="0" eaLnBrk="0" fontAlgn="base" hangingPunct="0">
              <a:spcBef>
                <a:spcPct val="0"/>
              </a:spcBef>
              <a:spcAft>
                <a:spcPct val="0"/>
              </a:spcAft>
              <a:defRPr kumimoji="1" sz="3600" b="1">
                <a:solidFill>
                  <a:srgbClr val="0066FF"/>
                </a:solidFill>
                <a:latin typeface="Arial" charset="0"/>
                <a:ea typeface="微軟正黑體" pitchFamily="34" charset="-120"/>
              </a:defRPr>
            </a:lvl8pPr>
            <a:lvl9pPr marL="1828800" algn="l" rtl="0" eaLnBrk="0" fontAlgn="base" hangingPunct="0">
              <a:spcBef>
                <a:spcPct val="0"/>
              </a:spcBef>
              <a:spcAft>
                <a:spcPct val="0"/>
              </a:spcAft>
              <a:defRPr kumimoji="1" sz="3600" b="1">
                <a:solidFill>
                  <a:srgbClr val="0066FF"/>
                </a:solidFill>
                <a:latin typeface="Arial" charset="0"/>
                <a:ea typeface="微軟正黑體" pitchFamily="34" charset="-120"/>
              </a:defRPr>
            </a:lvl9pPr>
          </a:lstStyle>
          <a:p>
            <a:pPr marL="1588">
              <a:defRPr/>
            </a:pPr>
            <a:r>
              <a:rPr lang="en-US" altLang="zh-TW" dirty="0"/>
              <a:t>6</a:t>
            </a:r>
            <a:r>
              <a:rPr lang="en-US" altLang="zh-TW" dirty="0" smtClean="0"/>
              <a:t>-4</a:t>
            </a:r>
            <a:r>
              <a:rPr lang="zh-TW" altLang="en-US" dirty="0" smtClean="0"/>
              <a:t> 設定</a:t>
            </a:r>
            <a:r>
              <a:rPr lang="zh-TW" altLang="en-US" dirty="0"/>
              <a:t>模型層數對</a:t>
            </a:r>
            <a:endParaRPr lang="zh-TW" altLang="en-US" dirty="0" smtClean="0"/>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53519" y="453842"/>
            <a:ext cx="3600000" cy="58554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8" name="標題 2"/>
          <p:cNvSpPr>
            <a:spLocks noGrp="1"/>
          </p:cNvSpPr>
          <p:nvPr>
            <p:ph type="title"/>
          </p:nvPr>
        </p:nvSpPr>
        <p:spPr/>
        <p:txBody>
          <a:bodyPr/>
          <a:lstStyle/>
          <a:p>
            <a:pPr marL="4308475" indent="-4306888">
              <a:defRPr/>
            </a:pPr>
            <a:r>
              <a:rPr lang="en-US" altLang="zh-TW" kern="1200" dirty="0"/>
              <a:t>6</a:t>
            </a:r>
            <a:r>
              <a:rPr lang="en-US" altLang="zh-TW" kern="1200" dirty="0" smtClean="0"/>
              <a:t>-5</a:t>
            </a:r>
            <a:r>
              <a:rPr lang="zh-TW" altLang="en-US" kern="1200" dirty="0" smtClean="0"/>
              <a:t> </a:t>
            </a:r>
            <a:r>
              <a:rPr lang="zh-TW" altLang="en-US" dirty="0" smtClean="0"/>
              <a:t>使用</a:t>
            </a:r>
            <a:r>
              <a:rPr lang="en-US" altLang="zh-TW" dirty="0"/>
              <a:t>Dropout</a:t>
            </a:r>
            <a:endParaRPr lang="zh-TW" altLang="en-US" kern="1200" dirty="0" smtClean="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0352" y="1916832"/>
            <a:ext cx="6480000" cy="34184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42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47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41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9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0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3_1-5">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43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44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45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46_1-1">
  <a:themeElements>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6-1">
      <a:majorFont>
        <a:latin typeface="Arial"/>
        <a:ea typeface="微軟正黑體"/>
        <a:cs typeface=""/>
      </a:majorFont>
      <a:minorFont>
        <a:latin typeface="Times New Roman"/>
        <a:ea typeface="標楷體"/>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TW" altLang="en-US" sz="1800" b="1" i="0" u="none" strike="noStrike" cap="none" normalizeH="0" baseline="0" smtClean="0">
            <a:ln>
              <a:noFill/>
            </a:ln>
            <a:solidFill>
              <a:schemeClr val="bg1"/>
            </a:solidFill>
            <a:effectLst/>
            <a:latin typeface="Times New Roman" pitchFamily="18" charset="0"/>
            <a:ea typeface="標楷體" pitchFamily="65" charset="-120"/>
          </a:defRPr>
        </a:defPPr>
      </a:lstStyle>
    </a:lnDef>
  </a:objectDefaults>
  <a:extraClrSchemeLst>
    <a:extraClrScheme>
      <a:clrScheme name="6-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6-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6-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6-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6-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6-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6-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6-1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B2B2B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1969</TotalTime>
  <Words>96</Words>
  <Application>Microsoft Office PowerPoint</Application>
  <PresentationFormat>如螢幕大小 (4:3)</PresentationFormat>
  <Paragraphs>22</Paragraphs>
  <Slides>12</Slides>
  <Notes>0</Notes>
  <HiddenSlides>0</HiddenSlides>
  <MMClips>0</MMClips>
  <ScaleCrop>false</ScaleCrop>
  <HeadingPairs>
    <vt:vector size="4" baseType="variant">
      <vt:variant>
        <vt:lpstr>佈景主題</vt:lpstr>
      </vt:variant>
      <vt:variant>
        <vt:i4>10</vt:i4>
      </vt:variant>
      <vt:variant>
        <vt:lpstr>投影片標題</vt:lpstr>
      </vt:variant>
      <vt:variant>
        <vt:i4>12</vt:i4>
      </vt:variant>
    </vt:vector>
  </HeadingPairs>
  <TitlesOfParts>
    <vt:vector size="22" baseType="lpstr">
      <vt:lpstr>42_1-1</vt:lpstr>
      <vt:lpstr>41_1-1</vt:lpstr>
      <vt:lpstr>39_1-1</vt:lpstr>
      <vt:lpstr>40_1-1</vt:lpstr>
      <vt:lpstr>43_1-5</vt:lpstr>
      <vt:lpstr>43_1-1</vt:lpstr>
      <vt:lpstr>44_1-1</vt:lpstr>
      <vt:lpstr>45_1-1</vt:lpstr>
      <vt:lpstr>46_1-1</vt:lpstr>
      <vt:lpstr>47_1-1</vt:lpstr>
      <vt:lpstr>PowerPoint 簡報</vt:lpstr>
      <vt:lpstr>PowerPoint 簡報</vt:lpstr>
      <vt:lpstr>PowerPoint 簡報</vt:lpstr>
      <vt:lpstr>PowerPoint 簡報</vt:lpstr>
      <vt:lpstr>PowerPoint 簡報</vt:lpstr>
      <vt:lpstr>PowerPoint 簡報</vt:lpstr>
      <vt:lpstr>PowerPoint 簡報</vt:lpstr>
      <vt:lpstr>PowerPoint 簡報</vt:lpstr>
      <vt:lpstr>6-5 使用Dropout</vt:lpstr>
      <vt:lpstr>PowerPoint 簡報</vt:lpstr>
      <vt:lpstr>PowerPoint 簡報</vt:lpstr>
      <vt:lpstr>6-7 數據增強(Data Augmentation)</vt:lpstr>
    </vt:vector>
  </TitlesOfParts>
  <Company>CHWA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05187_電機學</dc:title>
  <dc:creator>CHWA</dc:creator>
  <cp:lastModifiedBy>R3</cp:lastModifiedBy>
  <cp:revision>425</cp:revision>
  <dcterms:created xsi:type="dcterms:W3CDTF">2016-03-22T06:31:55Z</dcterms:created>
  <dcterms:modified xsi:type="dcterms:W3CDTF">2022-06-24T03:01:07Z</dcterms:modified>
</cp:coreProperties>
</file>